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4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9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97" r:id="rId24"/>
    <p:sldId id="308" r:id="rId25"/>
    <p:sldId id="276" r:id="rId26"/>
    <p:sldId id="312" r:id="rId27"/>
    <p:sldId id="277" r:id="rId28"/>
    <p:sldId id="278" r:id="rId29"/>
    <p:sldId id="279" r:id="rId30"/>
    <p:sldId id="311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5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50.svg"/><Relationship Id="rId2" Type="http://schemas.openxmlformats.org/officeDocument/2006/relationships/image" Target="../media/image40.svg"/><Relationship Id="rId16" Type="http://schemas.openxmlformats.org/officeDocument/2006/relationships/image" Target="../media/image54.svg"/><Relationship Id="rId1" Type="http://schemas.openxmlformats.org/officeDocument/2006/relationships/image" Target="../media/image40.png"/><Relationship Id="rId6" Type="http://schemas.openxmlformats.org/officeDocument/2006/relationships/image" Target="../media/image44.sv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4.png"/><Relationship Id="rId14" Type="http://schemas.openxmlformats.org/officeDocument/2006/relationships/image" Target="../media/image52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50.svg"/><Relationship Id="rId2" Type="http://schemas.openxmlformats.org/officeDocument/2006/relationships/image" Target="../media/image40.svg"/><Relationship Id="rId16" Type="http://schemas.openxmlformats.org/officeDocument/2006/relationships/image" Target="../media/image54.svg"/><Relationship Id="rId1" Type="http://schemas.openxmlformats.org/officeDocument/2006/relationships/image" Target="../media/image40.png"/><Relationship Id="rId6" Type="http://schemas.openxmlformats.org/officeDocument/2006/relationships/image" Target="../media/image44.sv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4.png"/><Relationship Id="rId1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09C122-9787-4C0E-928D-C3020CA280FD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17CD47-52E8-46DD-8741-28A873CDA176}">
      <dgm:prSet/>
      <dgm:spPr>
        <a:solidFill>
          <a:srgbClr val="C00000"/>
        </a:solidFill>
      </dgm:spPr>
      <dgm:t>
        <a:bodyPr/>
        <a:lstStyle/>
        <a:p>
          <a:r>
            <a:rPr lang="zh-TW" baseline="0">
              <a:latin typeface="Calibri" panose="020F0502020204030204" pitchFamily="34" charset="0"/>
              <a:ea typeface="微軟正黑體" panose="020B0604030504040204" pitchFamily="34" charset="-120"/>
            </a:rPr>
            <a:t>填好兩項</a:t>
          </a:r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15D2999-981C-4D13-A84C-B1C60F987343}" type="parTrans" cxnId="{63E20BBF-E85E-4983-9457-1716868EFA24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CF6B98B-11EF-4651-B095-F784CAF3E37A}" type="sibTrans" cxnId="{63E20BBF-E85E-4983-9457-1716868EFA24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398ECB14-CC7C-477A-924A-835445B77531}">
      <dgm:prSet/>
      <dgm:spPr/>
      <dgm:t>
        <a:bodyPr/>
        <a:lstStyle/>
        <a:p>
          <a:r>
            <a:rPr lang="en-US" baseline="0" dirty="0">
              <a:latin typeface="Calibri" panose="020F0502020204030204" pitchFamily="34" charset="0"/>
              <a:ea typeface="微軟正黑體" panose="020B0604030504040204" pitchFamily="34" charset="-120"/>
            </a:rPr>
            <a:t>project </a:t>
          </a:r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名稱</a:t>
          </a:r>
          <a:endParaRPr lang="en-US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08BDB02-3A8C-41B2-B71E-4A1EDC82D437}" type="parTrans" cxnId="{CE6593DF-DD25-4B7B-BCA1-77FCB78DF682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E330FCD-6A4A-4D8C-8026-43CB85C19729}" type="sibTrans" cxnId="{CE6593DF-DD25-4B7B-BCA1-77FCB78DF682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B9F6E0D-407B-4099-94E8-72972DC128DF}">
      <dgm:prSet/>
      <dgm:spPr/>
      <dgm:t>
        <a:bodyPr/>
        <a:lstStyle/>
        <a:p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專案儲存的目錄</a:t>
          </a:r>
          <a:endParaRPr lang="en-US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8D256F3-9F44-4E36-ADD1-33C7FC03DFF1}" type="parTrans" cxnId="{8F5F5DA2-63BD-4E8E-A946-66B701EB5BC1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A3DFCFD-BDF1-4AA1-937F-D119256C8B0D}" type="sibTrans" cxnId="{8F5F5DA2-63BD-4E8E-A946-66B701EB5BC1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5ABB9E29-3DD2-42FA-877F-B4B4BC2B4A66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aseline="0">
              <a:latin typeface="Calibri" panose="020F0502020204030204" pitchFamily="34" charset="0"/>
              <a:ea typeface="微軟正黑體" panose="020B0604030504040204" pitchFamily="34" charset="-120"/>
            </a:rPr>
            <a:t>Project </a:t>
          </a:r>
          <a:r>
            <a:rPr lang="zh-TW" baseline="0">
              <a:latin typeface="Calibri" panose="020F0502020204030204" pitchFamily="34" charset="0"/>
              <a:ea typeface="微軟正黑體" panose="020B0604030504040204" pitchFamily="34" charset="-120"/>
            </a:rPr>
            <a:t>與路徑名稱最好</a:t>
          </a:r>
          <a:r>
            <a:rPr lang="zh-TW" b="1" baseline="0">
              <a:latin typeface="Calibri" panose="020F0502020204030204" pitchFamily="34" charset="0"/>
              <a:ea typeface="微軟正黑體" panose="020B0604030504040204" pitchFamily="34" charset="-120"/>
            </a:rPr>
            <a:t>要用英文命名</a:t>
          </a:r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336C6703-ECA3-4F8E-B536-2FF32FF01C89}" type="parTrans" cxnId="{9AA4B9EE-331A-42BA-AA96-0D8609959584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6CFF6B0E-B785-426F-A217-0DDF0BE2D4AF}" type="sibTrans" cxnId="{9AA4B9EE-331A-42BA-AA96-0D8609959584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39AF71E-31D6-4B2D-AECC-8593A81C6885}">
      <dgm:prSet/>
      <dgm:spPr/>
      <dgm:t>
        <a:bodyPr/>
        <a:lstStyle/>
        <a:p>
          <a:r>
            <a:rPr lang="zh-TW" altLang="en-US" baseline="0" dirty="0">
              <a:latin typeface="Calibri" panose="020F0502020204030204" pitchFamily="34" charset="0"/>
              <a:ea typeface="微軟正黑體" panose="020B0604030504040204" pitchFamily="34" charset="-120"/>
            </a:rPr>
            <a:t>較</a:t>
          </a:r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舊版</a:t>
          </a:r>
          <a:r>
            <a:rPr lang="en-US" baseline="0" dirty="0">
              <a:latin typeface="Calibri" panose="020F0502020204030204" pitchFamily="34" charset="0"/>
              <a:ea typeface="微軟正黑體" panose="020B0604030504040204" pitchFamily="34" charset="-120"/>
            </a:rPr>
            <a:t>Unity</a:t>
          </a:r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用中文名稱可能會開不起來</a:t>
          </a:r>
          <a:endParaRPr lang="en-US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ED82A876-6154-491D-9D9F-601AC5842FE2}" type="parTrans" cxnId="{8C7EBF66-CAF8-4E03-AF5C-0893C967087B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1468666-A314-4C54-8FC8-121ACABCFFE9}" type="sibTrans" cxnId="{8C7EBF66-CAF8-4E03-AF5C-0893C967087B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6BC7D1CC-17EF-4A09-BCE6-51073545A414}">
      <dgm:prSet/>
      <dgm:spPr>
        <a:solidFill>
          <a:srgbClr val="7030A0"/>
        </a:solidFill>
      </dgm:spPr>
      <dgm:t>
        <a:bodyPr/>
        <a:lstStyle/>
        <a:p>
          <a:r>
            <a:rPr lang="en-US" baseline="0">
              <a:latin typeface="Calibri" panose="020F0502020204030204" pitchFamily="34" charset="0"/>
              <a:ea typeface="微軟正黑體" panose="020B0604030504040204" pitchFamily="34" charset="-120"/>
            </a:rPr>
            <a:t>Add asset package</a:t>
          </a:r>
        </a:p>
      </dgm:t>
    </dgm:pt>
    <dgm:pt modelId="{04EAE3CF-B3FD-4318-B39B-9D410E83279E}" type="parTrans" cxnId="{1867BE7D-617F-44B4-A830-E460B20C152D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1AE06EC-6F14-4F4F-8017-B5E94AA739E5}" type="sibTrans" cxnId="{1867BE7D-617F-44B4-A830-E460B20C152D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E6E5204-84C6-40F8-8B35-2957C5FA800F}">
      <dgm:prSet/>
      <dgm:spPr/>
      <dgm:t>
        <a:bodyPr/>
        <a:lstStyle/>
        <a:p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選擇需要</a:t>
          </a:r>
          <a:r>
            <a:rPr lang="en-US" alt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import</a:t>
          </a:r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的</a:t>
          </a:r>
          <a:r>
            <a:rPr lang="en-US" baseline="0" dirty="0">
              <a:latin typeface="Calibri" panose="020F0502020204030204" pitchFamily="34" charset="0"/>
              <a:ea typeface="微軟正黑體" panose="020B0604030504040204" pitchFamily="34" charset="-120"/>
            </a:rPr>
            <a:t>assets </a:t>
          </a:r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或 </a:t>
          </a:r>
          <a:r>
            <a:rPr lang="en-US" baseline="0" dirty="0">
              <a:latin typeface="Calibri" panose="020F0502020204030204" pitchFamily="34" charset="0"/>
              <a:ea typeface="微軟正黑體" panose="020B0604030504040204" pitchFamily="34" charset="-120"/>
            </a:rPr>
            <a:t>packages</a:t>
          </a:r>
        </a:p>
      </dgm:t>
    </dgm:pt>
    <dgm:pt modelId="{AECA1171-D9C8-4990-9EA8-82A0C430A1F3}" type="parTrans" cxnId="{0EE7A6D3-D255-4072-8336-7A2E3DDF264F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9601CEB8-DFAD-4324-8538-4DE5CE5FDCB8}" type="sibTrans" cxnId="{0EE7A6D3-D255-4072-8336-7A2E3DDF264F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953C43A1-0666-43ED-A735-C770DA938840}">
      <dgm:prSet/>
      <dgm:spPr/>
      <dgm:t>
        <a:bodyPr/>
        <a:lstStyle/>
        <a:p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可使</a:t>
          </a:r>
          <a:r>
            <a:rPr lang="en-US" baseline="0" dirty="0">
              <a:latin typeface="Calibri" panose="020F0502020204030204" pitchFamily="34" charset="0"/>
              <a:ea typeface="微軟正黑體" panose="020B0604030504040204" pitchFamily="34" charset="-120"/>
            </a:rPr>
            <a:t>project</a:t>
          </a:r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佔用的空間較小</a:t>
          </a:r>
          <a:endParaRPr lang="en-US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C3A90D93-F336-453A-84B0-DD8927E94749}" type="parTrans" cxnId="{8C57DEBA-ED1D-40AE-8804-8E0334C4A800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ED5E4A2-8ABA-42BF-AD60-D002AD60A659}" type="sibTrans" cxnId="{8C57DEBA-ED1D-40AE-8804-8E0334C4A800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A2B2572-D14E-46E8-B26C-AF11CBCB5225}">
      <dgm:prSet/>
      <dgm:spPr/>
      <dgm:t>
        <a:bodyPr/>
        <a:lstStyle/>
        <a:p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比較不會</a:t>
          </a:r>
          <a:r>
            <a:rPr lang="en-US" baseline="0" dirty="0">
              <a:latin typeface="Calibri" panose="020F0502020204030204" pitchFamily="34" charset="0"/>
              <a:ea typeface="微軟正黑體" panose="020B0604030504040204" pitchFamily="34" charset="-120"/>
            </a:rPr>
            <a:t>lag</a:t>
          </a:r>
        </a:p>
      </dgm:t>
    </dgm:pt>
    <dgm:pt modelId="{F96801CB-879E-4492-8AE7-F85749267468}" type="parTrans" cxnId="{AB2A6A6F-B012-4C20-B1AA-E7D33C94C4CB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1F22B09-3135-4CB7-AD9C-3074165845B5}" type="sibTrans" cxnId="{AB2A6A6F-B012-4C20-B1AA-E7D33C94C4CB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429C0415-8D33-4C29-91F1-9E6319258A7A}">
      <dgm:prSet/>
      <dgm:spPr/>
      <dgm:t>
        <a:bodyPr/>
        <a:lstStyle/>
        <a:p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其他未</a:t>
          </a:r>
          <a:r>
            <a:rPr lang="en-US" baseline="0" dirty="0">
              <a:latin typeface="Calibri" panose="020F0502020204030204" pitchFamily="34" charset="0"/>
              <a:ea typeface="微軟正黑體" panose="020B0604030504040204" pitchFamily="34" charset="-120"/>
            </a:rPr>
            <a:t>import</a:t>
          </a:r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的</a:t>
          </a:r>
          <a:r>
            <a:rPr lang="en-US" baseline="0" dirty="0">
              <a:latin typeface="Calibri" panose="020F0502020204030204" pitchFamily="34" charset="0"/>
              <a:ea typeface="微軟正黑體" panose="020B0604030504040204" pitchFamily="34" charset="-120"/>
            </a:rPr>
            <a:t>assets </a:t>
          </a:r>
          <a:r>
            <a:rPr lang="zh-TW" baseline="0" dirty="0">
              <a:latin typeface="Calibri" panose="020F0502020204030204" pitchFamily="34" charset="0"/>
              <a:ea typeface="微軟正黑體" panose="020B0604030504040204" pitchFamily="34" charset="-120"/>
            </a:rPr>
            <a:t>與 </a:t>
          </a:r>
          <a:r>
            <a:rPr lang="en-US" baseline="0" dirty="0">
              <a:latin typeface="Calibri" panose="020F0502020204030204" pitchFamily="34" charset="0"/>
              <a:ea typeface="微軟正黑體" panose="020B0604030504040204" pitchFamily="34" charset="-120"/>
            </a:rPr>
            <a:t>packages</a:t>
          </a:r>
        </a:p>
      </dgm:t>
    </dgm:pt>
    <dgm:pt modelId="{7761B14C-4B40-4573-85FC-0CDF21E5D6E6}" type="parTrans" cxnId="{D67565ED-C2C0-4EA8-BFF8-A0136E92402A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E73737AE-1AF8-4A33-B48B-89D994DFF9E2}" type="sibTrans" cxnId="{D67565ED-C2C0-4EA8-BFF8-A0136E92402A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30ABD242-7987-408E-A6E6-3DA86956CFCA}">
      <dgm:prSet/>
      <dgm:spPr/>
      <dgm:t>
        <a:bodyPr/>
        <a:lstStyle/>
        <a:p>
          <a:r>
            <a:rPr lang="zh-TW" baseline="0">
              <a:latin typeface="Calibri" panose="020F0502020204030204" pitchFamily="34" charset="0"/>
              <a:ea typeface="微軟正黑體" panose="020B0604030504040204" pitchFamily="34" charset="-120"/>
            </a:rPr>
            <a:t>在需要時，隨時都可以再</a:t>
          </a:r>
          <a:r>
            <a:rPr lang="en-US" baseline="0">
              <a:latin typeface="Calibri" panose="020F0502020204030204" pitchFamily="34" charset="0"/>
              <a:ea typeface="微軟正黑體" panose="020B0604030504040204" pitchFamily="34" charset="-120"/>
            </a:rPr>
            <a:t>import</a:t>
          </a:r>
        </a:p>
      </dgm:t>
    </dgm:pt>
    <dgm:pt modelId="{5AEBD5D8-614A-4550-A250-60FE01676422}" type="parTrans" cxnId="{1A0DC5F3-C014-43A9-96B9-DAD13F51E002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C604423-417E-4FE8-8BBE-21224DE1BE42}" type="sibTrans" cxnId="{1A0DC5F3-C014-43A9-96B9-DAD13F51E002}">
      <dgm:prSet/>
      <dgm:spPr/>
      <dgm:t>
        <a:bodyPr/>
        <a:lstStyle/>
        <a:p>
          <a:endParaRPr 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8A18344-8886-4A3B-A9E5-113EC0EE2F18}">
      <dgm:prSet/>
      <dgm:spPr/>
      <dgm:t>
        <a:bodyPr/>
        <a:lstStyle/>
        <a:p>
          <a:r>
            <a:rPr lang="zh-TW" altLang="en-US" baseline="0" dirty="0">
              <a:latin typeface="Calibri" panose="020F0502020204030204" pitchFamily="34" charset="0"/>
              <a:ea typeface="微軟正黑體" panose="020B0604030504040204" pitchFamily="34" charset="-120"/>
            </a:rPr>
            <a:t>選擇樣板</a:t>
          </a:r>
          <a:endParaRPr lang="en-US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7F640D9-2B3A-41F6-81FE-74A8CF54F950}" type="parTrans" cxnId="{30221A64-BD4F-4BE0-942C-5C443D342F87}">
      <dgm:prSet/>
      <dgm:spPr/>
      <dgm:t>
        <a:bodyPr/>
        <a:lstStyle/>
        <a:p>
          <a:endParaRPr lang="zh-TW" alt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D0370C3-B8F4-42C7-8BA0-D50DA6AC66DA}" type="sibTrans" cxnId="{30221A64-BD4F-4BE0-942C-5C443D342F87}">
      <dgm:prSet/>
      <dgm:spPr/>
      <dgm:t>
        <a:bodyPr/>
        <a:lstStyle/>
        <a:p>
          <a:endParaRPr lang="zh-TW" altLang="en-US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2499B54-A2F8-4AE7-9877-A19A8623B2EF}" type="pres">
      <dgm:prSet presAssocID="{8A09C122-9787-4C0E-928D-C3020CA280F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FE9D361-7E62-4CD4-831B-96DF80F3C376}" type="pres">
      <dgm:prSet presAssocID="{6E17CD47-52E8-46DD-8741-28A873CDA176}" presName="parentLin" presStyleCnt="0"/>
      <dgm:spPr/>
    </dgm:pt>
    <dgm:pt modelId="{057294B8-91B2-4BA2-86E6-3569E9C7B590}" type="pres">
      <dgm:prSet presAssocID="{6E17CD47-52E8-46DD-8741-28A873CDA176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C295818D-37F4-4732-BB23-7C572F46661D}" type="pres">
      <dgm:prSet presAssocID="{6E17CD47-52E8-46DD-8741-28A873CDA17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0449E80-46D1-480A-85CF-F60BF9828AE3}" type="pres">
      <dgm:prSet presAssocID="{6E17CD47-52E8-46DD-8741-28A873CDA176}" presName="negativeSpace" presStyleCnt="0"/>
      <dgm:spPr/>
    </dgm:pt>
    <dgm:pt modelId="{194E4497-E836-4FE7-90B9-4F89F2B18E39}" type="pres">
      <dgm:prSet presAssocID="{6E17CD47-52E8-46DD-8741-28A873CDA176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73DEA8B-4D11-45F6-8481-FCA010B2E962}" type="pres">
      <dgm:prSet presAssocID="{8CF6B98B-11EF-4651-B095-F784CAF3E37A}" presName="spaceBetweenRectangles" presStyleCnt="0"/>
      <dgm:spPr/>
    </dgm:pt>
    <dgm:pt modelId="{C96185A0-122F-4989-AFB6-5976A6E2A59D}" type="pres">
      <dgm:prSet presAssocID="{5ABB9E29-3DD2-42FA-877F-B4B4BC2B4A66}" presName="parentLin" presStyleCnt="0"/>
      <dgm:spPr/>
    </dgm:pt>
    <dgm:pt modelId="{06D70401-36F0-4ACC-A648-A21DB6E05210}" type="pres">
      <dgm:prSet presAssocID="{5ABB9E29-3DD2-42FA-877F-B4B4BC2B4A66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8AFF1764-9AB6-4B8B-A376-E376A28162D2}" type="pres">
      <dgm:prSet presAssocID="{5ABB9E29-3DD2-42FA-877F-B4B4BC2B4A6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8687C4-805B-4040-BCB8-054C2557B32A}" type="pres">
      <dgm:prSet presAssocID="{5ABB9E29-3DD2-42FA-877F-B4B4BC2B4A66}" presName="negativeSpace" presStyleCnt="0"/>
      <dgm:spPr/>
    </dgm:pt>
    <dgm:pt modelId="{7EEEFB46-98C1-480F-A1F0-D267379E24C1}" type="pres">
      <dgm:prSet presAssocID="{5ABB9E29-3DD2-42FA-877F-B4B4BC2B4A6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A2090E-59AD-49B5-B36F-E24A4B03125D}" type="pres">
      <dgm:prSet presAssocID="{6CFF6B0E-B785-426F-A217-0DDF0BE2D4AF}" presName="spaceBetweenRectangles" presStyleCnt="0"/>
      <dgm:spPr/>
    </dgm:pt>
    <dgm:pt modelId="{7E73839B-F9C6-44DF-83E8-761E716E5A0B}" type="pres">
      <dgm:prSet presAssocID="{6BC7D1CC-17EF-4A09-BCE6-51073545A414}" presName="parentLin" presStyleCnt="0"/>
      <dgm:spPr/>
    </dgm:pt>
    <dgm:pt modelId="{3183BC6E-F9D2-4867-BA7D-30EE4999A6BD}" type="pres">
      <dgm:prSet presAssocID="{6BC7D1CC-17EF-4A09-BCE6-51073545A414}" presName="parentLeftMargin" presStyleLbl="node1" presStyleIdx="1" presStyleCnt="3"/>
      <dgm:spPr/>
      <dgm:t>
        <a:bodyPr/>
        <a:lstStyle/>
        <a:p>
          <a:endParaRPr lang="zh-TW" altLang="en-US"/>
        </a:p>
      </dgm:t>
    </dgm:pt>
    <dgm:pt modelId="{32B89E59-DF64-487D-98CE-A9DAF0637E2B}" type="pres">
      <dgm:prSet presAssocID="{6BC7D1CC-17EF-4A09-BCE6-51073545A41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78FD82-7C4A-47AB-BDD4-50AEAB7B8F0F}" type="pres">
      <dgm:prSet presAssocID="{6BC7D1CC-17EF-4A09-BCE6-51073545A414}" presName="negativeSpace" presStyleCnt="0"/>
      <dgm:spPr/>
    </dgm:pt>
    <dgm:pt modelId="{F06CEE49-88EB-4019-A765-00CF841A7BBD}" type="pres">
      <dgm:prSet presAssocID="{6BC7D1CC-17EF-4A09-BCE6-51073545A414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80FDB99-1324-41C6-8F92-25D5CAA9EFBC}" type="presOf" srcId="{6BC7D1CC-17EF-4A09-BCE6-51073545A414}" destId="{32B89E59-DF64-487D-98CE-A9DAF0637E2B}" srcOrd="1" destOrd="0" presId="urn:microsoft.com/office/officeart/2005/8/layout/list1"/>
    <dgm:cxn modelId="{8C57DEBA-ED1D-40AE-8804-8E0334C4A800}" srcId="{1E6E5204-84C6-40F8-8B35-2957C5FA800F}" destId="{953C43A1-0666-43ED-A735-C770DA938840}" srcOrd="0" destOrd="0" parTransId="{C3A90D93-F336-453A-84B0-DD8927E94749}" sibTransId="{FED5E4A2-8ABA-42BF-AD60-D002AD60A659}"/>
    <dgm:cxn modelId="{9AA4B9EE-331A-42BA-AA96-0D8609959584}" srcId="{8A09C122-9787-4C0E-928D-C3020CA280FD}" destId="{5ABB9E29-3DD2-42FA-877F-B4B4BC2B4A66}" srcOrd="1" destOrd="0" parTransId="{336C6703-ECA3-4F8E-B536-2FF32FF01C89}" sibTransId="{6CFF6B0E-B785-426F-A217-0DDF0BE2D4AF}"/>
    <dgm:cxn modelId="{CD33DC61-02F2-4076-82CD-15DD26009A31}" type="presOf" srcId="{D39AF71E-31D6-4B2D-AECC-8593A81C6885}" destId="{7EEEFB46-98C1-480F-A1F0-D267379E24C1}" srcOrd="0" destOrd="0" presId="urn:microsoft.com/office/officeart/2005/8/layout/list1"/>
    <dgm:cxn modelId="{AB2A6A6F-B012-4C20-B1AA-E7D33C94C4CB}" srcId="{1E6E5204-84C6-40F8-8B35-2957C5FA800F}" destId="{2A2B2572-D14E-46E8-B26C-AF11CBCB5225}" srcOrd="1" destOrd="0" parTransId="{F96801CB-879E-4492-8AE7-F85749267468}" sibTransId="{D1F22B09-3135-4CB7-AD9C-3074165845B5}"/>
    <dgm:cxn modelId="{D67565ED-C2C0-4EA8-BFF8-A0136E92402A}" srcId="{6BC7D1CC-17EF-4A09-BCE6-51073545A414}" destId="{429C0415-8D33-4C29-91F1-9E6319258A7A}" srcOrd="1" destOrd="0" parTransId="{7761B14C-4B40-4573-85FC-0CDF21E5D6E6}" sibTransId="{E73737AE-1AF8-4A33-B48B-89D994DFF9E2}"/>
    <dgm:cxn modelId="{16D181F0-BF80-4B87-9CDB-C6E571987FE9}" type="presOf" srcId="{429C0415-8D33-4C29-91F1-9E6319258A7A}" destId="{F06CEE49-88EB-4019-A765-00CF841A7BBD}" srcOrd="0" destOrd="3" presId="urn:microsoft.com/office/officeart/2005/8/layout/list1"/>
    <dgm:cxn modelId="{F54AE2E3-F965-49C9-8EDE-6CC46FDFB8D5}" type="presOf" srcId="{88A18344-8886-4A3B-A9E5-113EC0EE2F18}" destId="{194E4497-E836-4FE7-90B9-4F89F2B18E39}" srcOrd="0" destOrd="0" presId="urn:microsoft.com/office/officeart/2005/8/layout/list1"/>
    <dgm:cxn modelId="{FDE727A6-CC98-4661-BF5B-1575E00AFD4C}" type="presOf" srcId="{5ABB9E29-3DD2-42FA-877F-B4B4BC2B4A66}" destId="{06D70401-36F0-4ACC-A648-A21DB6E05210}" srcOrd="0" destOrd="0" presId="urn:microsoft.com/office/officeart/2005/8/layout/list1"/>
    <dgm:cxn modelId="{8F5F5DA2-63BD-4E8E-A946-66B701EB5BC1}" srcId="{6E17CD47-52E8-46DD-8741-28A873CDA176}" destId="{1B9F6E0D-407B-4099-94E8-72972DC128DF}" srcOrd="2" destOrd="0" parTransId="{F8D256F3-9F44-4E36-ADD1-33C7FC03DFF1}" sibTransId="{BA3DFCFD-BDF1-4AA1-937F-D119256C8B0D}"/>
    <dgm:cxn modelId="{1A0DC5F3-C014-43A9-96B9-DAD13F51E002}" srcId="{429C0415-8D33-4C29-91F1-9E6319258A7A}" destId="{30ABD242-7987-408E-A6E6-3DA86956CFCA}" srcOrd="0" destOrd="0" parTransId="{5AEBD5D8-614A-4550-A250-60FE01676422}" sibTransId="{8C604423-417E-4FE8-8BBE-21224DE1BE42}"/>
    <dgm:cxn modelId="{5D074713-57F1-4A76-9FDA-9664C52A72BF}" type="presOf" srcId="{1B9F6E0D-407B-4099-94E8-72972DC128DF}" destId="{194E4497-E836-4FE7-90B9-4F89F2B18E39}" srcOrd="0" destOrd="2" presId="urn:microsoft.com/office/officeart/2005/8/layout/list1"/>
    <dgm:cxn modelId="{F4DBD39C-2397-4743-BCB9-86F9E672722D}" type="presOf" srcId="{2A2B2572-D14E-46E8-B26C-AF11CBCB5225}" destId="{F06CEE49-88EB-4019-A765-00CF841A7BBD}" srcOrd="0" destOrd="2" presId="urn:microsoft.com/office/officeart/2005/8/layout/list1"/>
    <dgm:cxn modelId="{993C339B-9F4E-45DB-B98B-2107A17C47B4}" type="presOf" srcId="{398ECB14-CC7C-477A-924A-835445B77531}" destId="{194E4497-E836-4FE7-90B9-4F89F2B18E39}" srcOrd="0" destOrd="1" presId="urn:microsoft.com/office/officeart/2005/8/layout/list1"/>
    <dgm:cxn modelId="{0EE7A6D3-D255-4072-8336-7A2E3DDF264F}" srcId="{6BC7D1CC-17EF-4A09-BCE6-51073545A414}" destId="{1E6E5204-84C6-40F8-8B35-2957C5FA800F}" srcOrd="0" destOrd="0" parTransId="{AECA1171-D9C8-4990-9EA8-82A0C430A1F3}" sibTransId="{9601CEB8-DFAD-4324-8538-4DE5CE5FDCB8}"/>
    <dgm:cxn modelId="{CE6593DF-DD25-4B7B-BCA1-77FCB78DF682}" srcId="{6E17CD47-52E8-46DD-8741-28A873CDA176}" destId="{398ECB14-CC7C-477A-924A-835445B77531}" srcOrd="1" destOrd="0" parTransId="{D08BDB02-3A8C-41B2-B71E-4A1EDC82D437}" sibTransId="{DE330FCD-6A4A-4D8C-8026-43CB85C19729}"/>
    <dgm:cxn modelId="{E441E9BB-BAB3-43C3-BBD9-CFDEC4B41CAB}" type="presOf" srcId="{30ABD242-7987-408E-A6E6-3DA86956CFCA}" destId="{F06CEE49-88EB-4019-A765-00CF841A7BBD}" srcOrd="0" destOrd="4" presId="urn:microsoft.com/office/officeart/2005/8/layout/list1"/>
    <dgm:cxn modelId="{63E20BBF-E85E-4983-9457-1716868EFA24}" srcId="{8A09C122-9787-4C0E-928D-C3020CA280FD}" destId="{6E17CD47-52E8-46DD-8741-28A873CDA176}" srcOrd="0" destOrd="0" parTransId="{115D2999-981C-4D13-A84C-B1C60F987343}" sibTransId="{8CF6B98B-11EF-4651-B095-F784CAF3E37A}"/>
    <dgm:cxn modelId="{87788E1F-1237-445A-A148-CB25E6B400D3}" type="presOf" srcId="{6BC7D1CC-17EF-4A09-BCE6-51073545A414}" destId="{3183BC6E-F9D2-4867-BA7D-30EE4999A6BD}" srcOrd="0" destOrd="0" presId="urn:microsoft.com/office/officeart/2005/8/layout/list1"/>
    <dgm:cxn modelId="{1867BE7D-617F-44B4-A830-E460B20C152D}" srcId="{8A09C122-9787-4C0E-928D-C3020CA280FD}" destId="{6BC7D1CC-17EF-4A09-BCE6-51073545A414}" srcOrd="2" destOrd="0" parTransId="{04EAE3CF-B3FD-4318-B39B-9D410E83279E}" sibTransId="{D1AE06EC-6F14-4F4F-8017-B5E94AA739E5}"/>
    <dgm:cxn modelId="{8C7EBF66-CAF8-4E03-AF5C-0893C967087B}" srcId="{5ABB9E29-3DD2-42FA-877F-B4B4BC2B4A66}" destId="{D39AF71E-31D6-4B2D-AECC-8593A81C6885}" srcOrd="0" destOrd="0" parTransId="{ED82A876-6154-491D-9D9F-601AC5842FE2}" sibTransId="{D1468666-A314-4C54-8FC8-121ACABCFFE9}"/>
    <dgm:cxn modelId="{E1098C3B-4ADB-46FC-926E-80190EE01EFB}" type="presOf" srcId="{6E17CD47-52E8-46DD-8741-28A873CDA176}" destId="{C295818D-37F4-4732-BB23-7C572F46661D}" srcOrd="1" destOrd="0" presId="urn:microsoft.com/office/officeart/2005/8/layout/list1"/>
    <dgm:cxn modelId="{30221A64-BD4F-4BE0-942C-5C443D342F87}" srcId="{6E17CD47-52E8-46DD-8741-28A873CDA176}" destId="{88A18344-8886-4A3B-A9E5-113EC0EE2F18}" srcOrd="0" destOrd="0" parTransId="{27F640D9-2B3A-41F6-81FE-74A8CF54F950}" sibTransId="{8D0370C3-B8F4-42C7-8BA0-D50DA6AC66DA}"/>
    <dgm:cxn modelId="{0A7A006A-5BEB-43AA-9578-41FE7B776E3B}" type="presOf" srcId="{1E6E5204-84C6-40F8-8B35-2957C5FA800F}" destId="{F06CEE49-88EB-4019-A765-00CF841A7BBD}" srcOrd="0" destOrd="0" presId="urn:microsoft.com/office/officeart/2005/8/layout/list1"/>
    <dgm:cxn modelId="{44D27BD5-4680-450F-8FCB-E2171B29BF4A}" type="presOf" srcId="{6E17CD47-52E8-46DD-8741-28A873CDA176}" destId="{057294B8-91B2-4BA2-86E6-3569E9C7B590}" srcOrd="0" destOrd="0" presId="urn:microsoft.com/office/officeart/2005/8/layout/list1"/>
    <dgm:cxn modelId="{2C8F2526-D88E-48E4-B76F-5F803E72AA71}" type="presOf" srcId="{8A09C122-9787-4C0E-928D-C3020CA280FD}" destId="{22499B54-A2F8-4AE7-9877-A19A8623B2EF}" srcOrd="0" destOrd="0" presId="urn:microsoft.com/office/officeart/2005/8/layout/list1"/>
    <dgm:cxn modelId="{B6DA2B90-7EAF-4E36-A0A0-0F2DF4A953EA}" type="presOf" srcId="{953C43A1-0666-43ED-A735-C770DA938840}" destId="{F06CEE49-88EB-4019-A765-00CF841A7BBD}" srcOrd="0" destOrd="1" presId="urn:microsoft.com/office/officeart/2005/8/layout/list1"/>
    <dgm:cxn modelId="{84FEA7E9-C77B-46AF-A81B-6BC49E8DA075}" type="presOf" srcId="{5ABB9E29-3DD2-42FA-877F-B4B4BC2B4A66}" destId="{8AFF1764-9AB6-4B8B-A376-E376A28162D2}" srcOrd="1" destOrd="0" presId="urn:microsoft.com/office/officeart/2005/8/layout/list1"/>
    <dgm:cxn modelId="{B3A64993-68C5-4BD7-B867-8882DE3F08A5}" type="presParOf" srcId="{22499B54-A2F8-4AE7-9877-A19A8623B2EF}" destId="{4FE9D361-7E62-4CD4-831B-96DF80F3C376}" srcOrd="0" destOrd="0" presId="urn:microsoft.com/office/officeart/2005/8/layout/list1"/>
    <dgm:cxn modelId="{DC34499E-61FB-43D7-A6DC-E7C5A10BA2E4}" type="presParOf" srcId="{4FE9D361-7E62-4CD4-831B-96DF80F3C376}" destId="{057294B8-91B2-4BA2-86E6-3569E9C7B590}" srcOrd="0" destOrd="0" presId="urn:microsoft.com/office/officeart/2005/8/layout/list1"/>
    <dgm:cxn modelId="{095E9E72-5F94-4B80-B6DE-3BFC7B16C31A}" type="presParOf" srcId="{4FE9D361-7E62-4CD4-831B-96DF80F3C376}" destId="{C295818D-37F4-4732-BB23-7C572F46661D}" srcOrd="1" destOrd="0" presId="urn:microsoft.com/office/officeart/2005/8/layout/list1"/>
    <dgm:cxn modelId="{0637A32E-9DC8-4EDB-A7FF-3AD73A0EAE58}" type="presParOf" srcId="{22499B54-A2F8-4AE7-9877-A19A8623B2EF}" destId="{30449E80-46D1-480A-85CF-F60BF9828AE3}" srcOrd="1" destOrd="0" presId="urn:microsoft.com/office/officeart/2005/8/layout/list1"/>
    <dgm:cxn modelId="{7BC76DDC-B842-4EB3-95A9-E7603275B325}" type="presParOf" srcId="{22499B54-A2F8-4AE7-9877-A19A8623B2EF}" destId="{194E4497-E836-4FE7-90B9-4F89F2B18E39}" srcOrd="2" destOrd="0" presId="urn:microsoft.com/office/officeart/2005/8/layout/list1"/>
    <dgm:cxn modelId="{A81DCDCD-6A46-4464-BA13-EA33A4858F1B}" type="presParOf" srcId="{22499B54-A2F8-4AE7-9877-A19A8623B2EF}" destId="{473DEA8B-4D11-45F6-8481-FCA010B2E962}" srcOrd="3" destOrd="0" presId="urn:microsoft.com/office/officeart/2005/8/layout/list1"/>
    <dgm:cxn modelId="{3A91BFA2-4F1B-4427-85AF-22DD6D738E1A}" type="presParOf" srcId="{22499B54-A2F8-4AE7-9877-A19A8623B2EF}" destId="{C96185A0-122F-4989-AFB6-5976A6E2A59D}" srcOrd="4" destOrd="0" presId="urn:microsoft.com/office/officeart/2005/8/layout/list1"/>
    <dgm:cxn modelId="{272B7B65-F583-491D-BCE1-C1DB205E4D1E}" type="presParOf" srcId="{C96185A0-122F-4989-AFB6-5976A6E2A59D}" destId="{06D70401-36F0-4ACC-A648-A21DB6E05210}" srcOrd="0" destOrd="0" presId="urn:microsoft.com/office/officeart/2005/8/layout/list1"/>
    <dgm:cxn modelId="{D0BDFD76-001E-4274-B939-7F1C541E2FCF}" type="presParOf" srcId="{C96185A0-122F-4989-AFB6-5976A6E2A59D}" destId="{8AFF1764-9AB6-4B8B-A376-E376A28162D2}" srcOrd="1" destOrd="0" presId="urn:microsoft.com/office/officeart/2005/8/layout/list1"/>
    <dgm:cxn modelId="{CEE8E21D-91BA-444B-83C6-4BB70889260D}" type="presParOf" srcId="{22499B54-A2F8-4AE7-9877-A19A8623B2EF}" destId="{B88687C4-805B-4040-BCB8-054C2557B32A}" srcOrd="5" destOrd="0" presId="urn:microsoft.com/office/officeart/2005/8/layout/list1"/>
    <dgm:cxn modelId="{AD337DB4-FE3B-4A69-8DB5-6BAB9200CC3C}" type="presParOf" srcId="{22499B54-A2F8-4AE7-9877-A19A8623B2EF}" destId="{7EEEFB46-98C1-480F-A1F0-D267379E24C1}" srcOrd="6" destOrd="0" presId="urn:microsoft.com/office/officeart/2005/8/layout/list1"/>
    <dgm:cxn modelId="{8AFFCF83-C9C2-4705-885D-EDF5EE6C489B}" type="presParOf" srcId="{22499B54-A2F8-4AE7-9877-A19A8623B2EF}" destId="{ECA2090E-59AD-49B5-B36F-E24A4B03125D}" srcOrd="7" destOrd="0" presId="urn:microsoft.com/office/officeart/2005/8/layout/list1"/>
    <dgm:cxn modelId="{B417C747-2A7B-4999-92F0-619B9DC28824}" type="presParOf" srcId="{22499B54-A2F8-4AE7-9877-A19A8623B2EF}" destId="{7E73839B-F9C6-44DF-83E8-761E716E5A0B}" srcOrd="8" destOrd="0" presId="urn:microsoft.com/office/officeart/2005/8/layout/list1"/>
    <dgm:cxn modelId="{9B1B1EEF-06D9-497D-AFFF-37340AC8E516}" type="presParOf" srcId="{7E73839B-F9C6-44DF-83E8-761E716E5A0B}" destId="{3183BC6E-F9D2-4867-BA7D-30EE4999A6BD}" srcOrd="0" destOrd="0" presId="urn:microsoft.com/office/officeart/2005/8/layout/list1"/>
    <dgm:cxn modelId="{BE26C48F-91D4-4C50-8087-48FB7799C9BE}" type="presParOf" srcId="{7E73839B-F9C6-44DF-83E8-761E716E5A0B}" destId="{32B89E59-DF64-487D-98CE-A9DAF0637E2B}" srcOrd="1" destOrd="0" presId="urn:microsoft.com/office/officeart/2005/8/layout/list1"/>
    <dgm:cxn modelId="{1BC97237-9798-492A-914D-D7D165D4F083}" type="presParOf" srcId="{22499B54-A2F8-4AE7-9877-A19A8623B2EF}" destId="{5B78FD82-7C4A-47AB-BDD4-50AEAB7B8F0F}" srcOrd="9" destOrd="0" presId="urn:microsoft.com/office/officeart/2005/8/layout/list1"/>
    <dgm:cxn modelId="{28C0B0A6-650C-4235-96F9-AD932619EA01}" type="presParOf" srcId="{22499B54-A2F8-4AE7-9877-A19A8623B2EF}" destId="{F06CEE49-88EB-4019-A765-00CF841A7BB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85ADD5-0E03-4DF3-94B5-A95E59B1261C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6F8AED-30FB-4744-9410-A28D4375650D}">
      <dgm:prSet/>
      <dgm:spPr>
        <a:xfrm>
          <a:off x="0" y="38"/>
          <a:ext cx="2732227" cy="1527457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TW" altLang="en-US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父子關係</a:t>
          </a:r>
          <a:endParaRPr lang="en-US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D9C89772-1FF1-4DF6-BDD2-E11E024834C8}" type="parTrans" cxnId="{E185825B-E3CF-4EC7-8EC2-E94E83A55357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43BAB9E2-CCF5-4867-998D-E666E26B38AF}" type="sibTrans" cxnId="{E185825B-E3CF-4EC7-8EC2-E94E83A55357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A13BBEC3-573F-4FEA-A541-E29933F47AFA}">
      <dgm:prSet/>
      <dgm:spPr>
        <a:xfrm rot="5400000">
          <a:off x="4549890" y="-1664879"/>
          <a:ext cx="1221965" cy="4857292"/>
        </a:xfrm>
        <a:prstGeom prst="round2SameRect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TW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 global </a:t>
          </a:r>
          <a:r>
            <a:rPr lang="en-US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pos=(1,2,3)</a:t>
          </a:r>
        </a:p>
      </dgm:t>
    </dgm:pt>
    <dgm:pt modelId="{4FF12D70-5E3A-49D7-8AE2-3C7F88F31D9F}" type="parTrans" cxnId="{64E05A1D-E41C-4558-80A5-2287C3CAEAEE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FD9CFF4F-6E70-40A9-81EE-BD4EFF4C117C}" type="sibTrans" cxnId="{64E05A1D-E41C-4558-80A5-2287C3CAEAEE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8C48A7A8-FBDB-4B2D-9502-1FB55BAE92C2}">
      <dgm:prSet/>
      <dgm:spPr>
        <a:xfrm rot="5400000">
          <a:off x="4549890" y="-1664879"/>
          <a:ext cx="1221965" cy="4857292"/>
        </a:xfrm>
        <a:prstGeom prst="round2SameRect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Child</a:t>
          </a:r>
          <a:r>
            <a:rPr lang="en-US" altLang="zh-TW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global </a:t>
          </a:r>
          <a:r>
            <a:rPr lang="en-US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position=(4,5,4)</a:t>
          </a:r>
        </a:p>
      </dgm:t>
    </dgm:pt>
    <dgm:pt modelId="{58B04151-CD57-4640-AB5F-0148A6564608}" type="parTrans" cxnId="{B640AE18-290D-42F5-B2F1-BA58F1EE1EB2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17AAE144-00CC-4E1C-928B-D8065AD0B5F5}" type="sibTrans" cxnId="{B640AE18-290D-42F5-B2F1-BA58F1EE1EB2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DAC7AD74-DD59-4CF7-88E6-D13B558563FC}">
      <dgm:prSet/>
      <dgm:spPr>
        <a:xfrm>
          <a:off x="0" y="1603868"/>
          <a:ext cx="2732227" cy="1527457"/>
        </a:xfrm>
        <a:prstGeom prst="round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TW" altLang="en-US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脫離父子關係後</a:t>
          </a:r>
          <a:endParaRPr lang="en-US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6B11F257-2D87-45B2-9AEB-3D391673C789}" type="parTrans" cxnId="{9BD2983D-43FE-4C7C-98C2-9B94F66BAD75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23935040-73AF-4B3F-B2A5-552860CFE8D0}" type="sibTrans" cxnId="{9BD2983D-43FE-4C7C-98C2-9B94F66BAD75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2497F598-A14E-4EB8-92FA-14218F163FB6}">
      <dgm:prSet/>
      <dgm:spPr>
        <a:xfrm rot="5400000">
          <a:off x="4549890" y="-61049"/>
          <a:ext cx="1221965" cy="4857292"/>
        </a:xfrm>
        <a:prstGeom prst="round2SameRect">
          <a:avLst/>
        </a:prstGeom>
        <a:solidFill>
          <a:srgbClr val="C0504D">
            <a:tint val="40000"/>
            <a:alpha val="90000"/>
            <a:hueOff val="5025821"/>
            <a:satOff val="-4378"/>
            <a:lumOff val="-6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5025821"/>
              <a:satOff val="-4378"/>
              <a:lumOff val="-6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Child</a:t>
          </a:r>
          <a:r>
            <a:rPr lang="en-US" altLang="zh-TW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local </a:t>
          </a:r>
          <a:r>
            <a:rPr lang="en-US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</a:t>
          </a:r>
          <a:br>
            <a:rPr lang="en-US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</a:br>
          <a:r>
            <a:rPr lang="en-US" altLang="zh-TW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=Child global pos - Parent global pos</a:t>
          </a:r>
          <a:r>
            <a:rPr lang="en-US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/>
          </a:r>
          <a:br>
            <a:rPr lang="en-US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</a:br>
          <a:r>
            <a:rPr lang="en-US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=(4,5,4)-(1,2,3)=(3,3,1)</a:t>
          </a:r>
        </a:p>
      </dgm:t>
    </dgm:pt>
    <dgm:pt modelId="{45CBE086-3C53-42D8-9B72-8AA7A788E7F8}" type="parTrans" cxnId="{518EB551-94DD-448C-BB2D-FB861F2D3CA0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08DE805D-1003-49A2-B8D1-062E2001B933}" type="sibTrans" cxnId="{518EB551-94DD-448C-BB2D-FB861F2D3CA0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2D645D2A-ACB8-43B2-80DB-FE14BB8F9833}" type="pres">
      <dgm:prSet presAssocID="{3E85ADD5-0E03-4DF3-94B5-A95E59B126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50582F6-CE57-432B-B814-8D50A9AECD7D}" type="pres">
      <dgm:prSet presAssocID="{226F8AED-30FB-4744-9410-A28D4375650D}" presName="linNode" presStyleCnt="0"/>
      <dgm:spPr/>
    </dgm:pt>
    <dgm:pt modelId="{DB36D89C-4F9E-4771-9840-0190E43B146B}" type="pres">
      <dgm:prSet presAssocID="{226F8AED-30FB-4744-9410-A28D4375650D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387AF5-AC94-4F19-BA63-34194B24356E}" type="pres">
      <dgm:prSet presAssocID="{226F8AED-30FB-4744-9410-A28D4375650D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C87137-D74F-4BF0-B005-E1580A5D5C2C}" type="pres">
      <dgm:prSet presAssocID="{43BAB9E2-CCF5-4867-998D-E666E26B38AF}" presName="sp" presStyleCnt="0"/>
      <dgm:spPr/>
    </dgm:pt>
    <dgm:pt modelId="{7D875BD7-0536-4224-A276-74FE75AAC4DC}" type="pres">
      <dgm:prSet presAssocID="{DAC7AD74-DD59-4CF7-88E6-D13B558563FC}" presName="linNode" presStyleCnt="0"/>
      <dgm:spPr/>
    </dgm:pt>
    <dgm:pt modelId="{9DA51869-C330-40D1-BFC0-AD30CD1527C2}" type="pres">
      <dgm:prSet presAssocID="{DAC7AD74-DD59-4CF7-88E6-D13B558563FC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D97678B-ED7A-4C60-B89B-C90F79BC5082}" type="pres">
      <dgm:prSet presAssocID="{DAC7AD74-DD59-4CF7-88E6-D13B558563FC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881C15E-3C41-45DC-90F8-3CF83BC1AD05}" type="presOf" srcId="{2497F598-A14E-4EB8-92FA-14218F163FB6}" destId="{BD97678B-ED7A-4C60-B89B-C90F79BC5082}" srcOrd="0" destOrd="0" presId="urn:microsoft.com/office/officeart/2005/8/layout/vList5"/>
    <dgm:cxn modelId="{A2B7F783-160E-4E29-98BA-43745406608E}" type="presOf" srcId="{A13BBEC3-573F-4FEA-A541-E29933F47AFA}" destId="{27387AF5-AC94-4F19-BA63-34194B24356E}" srcOrd="0" destOrd="0" presId="urn:microsoft.com/office/officeart/2005/8/layout/vList5"/>
    <dgm:cxn modelId="{B640AE18-290D-42F5-B2F1-BA58F1EE1EB2}" srcId="{226F8AED-30FB-4744-9410-A28D4375650D}" destId="{8C48A7A8-FBDB-4B2D-9502-1FB55BAE92C2}" srcOrd="1" destOrd="0" parTransId="{58B04151-CD57-4640-AB5F-0148A6564608}" sibTransId="{17AAE144-00CC-4E1C-928B-D8065AD0B5F5}"/>
    <dgm:cxn modelId="{E185825B-E3CF-4EC7-8EC2-E94E83A55357}" srcId="{3E85ADD5-0E03-4DF3-94B5-A95E59B1261C}" destId="{226F8AED-30FB-4744-9410-A28D4375650D}" srcOrd="0" destOrd="0" parTransId="{D9C89772-1FF1-4DF6-BDD2-E11E024834C8}" sibTransId="{43BAB9E2-CCF5-4867-998D-E666E26B38AF}"/>
    <dgm:cxn modelId="{64E05A1D-E41C-4558-80A5-2287C3CAEAEE}" srcId="{226F8AED-30FB-4744-9410-A28D4375650D}" destId="{A13BBEC3-573F-4FEA-A541-E29933F47AFA}" srcOrd="0" destOrd="0" parTransId="{4FF12D70-5E3A-49D7-8AE2-3C7F88F31D9F}" sibTransId="{FD9CFF4F-6E70-40A9-81EE-BD4EFF4C117C}"/>
    <dgm:cxn modelId="{EC32DBA3-7480-4FD6-A42A-5D557DC4AE27}" type="presOf" srcId="{DAC7AD74-DD59-4CF7-88E6-D13B558563FC}" destId="{9DA51869-C330-40D1-BFC0-AD30CD1527C2}" srcOrd="0" destOrd="0" presId="urn:microsoft.com/office/officeart/2005/8/layout/vList5"/>
    <dgm:cxn modelId="{9BD2983D-43FE-4C7C-98C2-9B94F66BAD75}" srcId="{3E85ADD5-0E03-4DF3-94B5-A95E59B1261C}" destId="{DAC7AD74-DD59-4CF7-88E6-D13B558563FC}" srcOrd="1" destOrd="0" parTransId="{6B11F257-2D87-45B2-9AEB-3D391673C789}" sibTransId="{23935040-73AF-4B3F-B2A5-552860CFE8D0}"/>
    <dgm:cxn modelId="{52E4B5AD-D696-4B3D-870D-F9F698E37EF9}" type="presOf" srcId="{3E85ADD5-0E03-4DF3-94B5-A95E59B1261C}" destId="{2D645D2A-ACB8-43B2-80DB-FE14BB8F9833}" srcOrd="0" destOrd="0" presId="urn:microsoft.com/office/officeart/2005/8/layout/vList5"/>
    <dgm:cxn modelId="{F4527C7C-7C89-4AFF-9BFC-DB2672CB976F}" type="presOf" srcId="{226F8AED-30FB-4744-9410-A28D4375650D}" destId="{DB36D89C-4F9E-4771-9840-0190E43B146B}" srcOrd="0" destOrd="0" presId="urn:microsoft.com/office/officeart/2005/8/layout/vList5"/>
    <dgm:cxn modelId="{CC6D2F9A-358F-4366-949A-CB94FFAF9305}" type="presOf" srcId="{8C48A7A8-FBDB-4B2D-9502-1FB55BAE92C2}" destId="{27387AF5-AC94-4F19-BA63-34194B24356E}" srcOrd="0" destOrd="1" presId="urn:microsoft.com/office/officeart/2005/8/layout/vList5"/>
    <dgm:cxn modelId="{518EB551-94DD-448C-BB2D-FB861F2D3CA0}" srcId="{DAC7AD74-DD59-4CF7-88E6-D13B558563FC}" destId="{2497F598-A14E-4EB8-92FA-14218F163FB6}" srcOrd="0" destOrd="0" parTransId="{45CBE086-3C53-42D8-9B72-8AA7A788E7F8}" sibTransId="{08DE805D-1003-49A2-B8D1-062E2001B933}"/>
    <dgm:cxn modelId="{E3BC726D-59A0-4B9B-BDD5-882B4FB6469F}" type="presParOf" srcId="{2D645D2A-ACB8-43B2-80DB-FE14BB8F9833}" destId="{350582F6-CE57-432B-B814-8D50A9AECD7D}" srcOrd="0" destOrd="0" presId="urn:microsoft.com/office/officeart/2005/8/layout/vList5"/>
    <dgm:cxn modelId="{033D90D5-93C7-467D-9BF3-DD2687A17FED}" type="presParOf" srcId="{350582F6-CE57-432B-B814-8D50A9AECD7D}" destId="{DB36D89C-4F9E-4771-9840-0190E43B146B}" srcOrd="0" destOrd="0" presId="urn:microsoft.com/office/officeart/2005/8/layout/vList5"/>
    <dgm:cxn modelId="{EA48F25E-4B53-47CA-8063-554A60E1A0C3}" type="presParOf" srcId="{350582F6-CE57-432B-B814-8D50A9AECD7D}" destId="{27387AF5-AC94-4F19-BA63-34194B24356E}" srcOrd="1" destOrd="0" presId="urn:microsoft.com/office/officeart/2005/8/layout/vList5"/>
    <dgm:cxn modelId="{57E8D5C4-3BF4-46CB-9FB1-01BAFF0EB65B}" type="presParOf" srcId="{2D645D2A-ACB8-43B2-80DB-FE14BB8F9833}" destId="{91C87137-D74F-4BF0-B005-E1580A5D5C2C}" srcOrd="1" destOrd="0" presId="urn:microsoft.com/office/officeart/2005/8/layout/vList5"/>
    <dgm:cxn modelId="{2B7699DE-722B-4090-AA49-93939DB51088}" type="presParOf" srcId="{2D645D2A-ACB8-43B2-80DB-FE14BB8F9833}" destId="{7D875BD7-0536-4224-A276-74FE75AAC4DC}" srcOrd="2" destOrd="0" presId="urn:microsoft.com/office/officeart/2005/8/layout/vList5"/>
    <dgm:cxn modelId="{363D0A83-397D-446B-AB88-948CA9DBBEC2}" type="presParOf" srcId="{7D875BD7-0536-4224-A276-74FE75AAC4DC}" destId="{9DA51869-C330-40D1-BFC0-AD30CD1527C2}" srcOrd="0" destOrd="0" presId="urn:microsoft.com/office/officeart/2005/8/layout/vList5"/>
    <dgm:cxn modelId="{25DAD026-8105-4108-B2E7-57BF8887C13F}" type="presParOf" srcId="{7D875BD7-0536-4224-A276-74FE75AAC4DC}" destId="{BD97678B-ED7A-4C60-B89B-C90F79BC508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7CF6FE-998A-4300-A769-93DD15F91E64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7FE9401-6BE4-4EFF-AD5F-12FBEF2CE8A5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Project </a:t>
          </a:r>
          <a:r>
            <a:rPr lang="zh-TW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建立時自動建立預</a:t>
          </a:r>
          <a:r>
            <a:rPr lang="zh-TW" altLang="en-US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設</a:t>
          </a:r>
          <a:r>
            <a:rPr lang="zh-TW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的</a:t>
          </a:r>
          <a:r>
            <a:rPr lang="en-US" altLang="zh-TW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 </a:t>
          </a:r>
          <a:r>
            <a:rPr lang="en-US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Scene</a:t>
          </a:r>
        </a:p>
      </dgm:t>
    </dgm:pt>
    <dgm:pt modelId="{F18F0754-2837-4FD3-85E2-CE30793F4597}" type="parTrans" cxnId="{8F2A3D2E-DD42-492F-9F7B-114E6A8400F7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C03387C7-6594-4E05-AB5E-B2DEA0DE3537}" type="sibTrans" cxnId="{8F2A3D2E-DD42-492F-9F7B-114E6A8400F7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CD1A1EA-41B3-4BCA-8B8B-1E06A6BA0FA9}">
      <dgm:prSet custT="1"/>
      <dgm:spPr/>
      <dgm:t>
        <a:bodyPr/>
        <a:lstStyle/>
        <a:p>
          <a:r>
            <a:rPr lang="en-US" sz="24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Scene </a:t>
          </a:r>
          <a:r>
            <a:rPr lang="zh-TW" sz="24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內含</a:t>
          </a:r>
          <a:endParaRPr lang="en-US" sz="2400" baseline="0" dirty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A0A7BE3A-22B7-4312-8A46-869DB0FCCEB0}" type="parTrans" cxnId="{8B8303F6-456C-49D9-81A8-5D1FE7918B59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656E10F4-BCEE-4E80-A398-AE56395D34E9}" type="sibTrans" cxnId="{8B8303F6-456C-49D9-81A8-5D1FE7918B59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17EC073-74E1-44E1-8519-1499038AE85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Hierarchy</a:t>
          </a:r>
          <a:r>
            <a:rPr lang="zh-TW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 呈現</a:t>
          </a:r>
          <a:r>
            <a:rPr lang="en-US" altLang="zh-TW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 </a:t>
          </a:r>
          <a:r>
            <a:rPr lang="en-US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scene </a:t>
          </a:r>
          <a:r>
            <a:rPr lang="zh-TW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中</a:t>
          </a:r>
          <a:r>
            <a:rPr lang="zh-TW" altLang="en-US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的</a:t>
          </a:r>
          <a:r>
            <a:rPr lang="zh-TW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物件階層</a:t>
          </a:r>
          <a:endParaRPr lang="en-US" b="1" baseline="0" dirty="0">
            <a:solidFill>
              <a:schemeClr val="bg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80D0CB5-FAE9-4DE5-B054-68B8D995BBF4}" type="parTrans" cxnId="{70F77F55-3423-4CC7-9E91-8E9CAF9167ED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C55EB12-281A-436C-B332-6061CCD6FAF7}" type="sibTrans" cxnId="{70F77F55-3423-4CC7-9E91-8E9CAF9167ED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63891E57-F952-4003-A3AB-F7463B406C7B}">
      <dgm:prSet custT="1"/>
      <dgm:spPr/>
      <dgm:t>
        <a:bodyPr/>
        <a:lstStyle/>
        <a:p>
          <a:r>
            <a:rPr lang="en-US" sz="1800" baseline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Scene</a:t>
          </a:r>
          <a:r>
            <a:rPr lang="zh-TW" sz="1800" baseline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中建立的物件，也會出現在</a:t>
          </a:r>
          <a:r>
            <a:rPr lang="en-US" sz="1800" baseline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Hierarchy</a:t>
          </a:r>
          <a:r>
            <a:rPr lang="zh-TW" sz="1800" baseline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中</a:t>
          </a:r>
          <a:endParaRPr lang="en-US" sz="1800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9CF48FE-CED9-4D24-B3FF-35691DFEC00C}" type="parTrans" cxnId="{27930315-0B0A-4C0B-98BA-A79B54A7FEFA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BDEF757-E9C4-43EE-893B-22945341F64E}" type="sibTrans" cxnId="{27930315-0B0A-4C0B-98BA-A79B54A7FEFA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9D5460CD-FDA7-4F0A-B0B2-03E19531A787}">
      <dgm:prSet custT="1"/>
      <dgm:spPr/>
      <dgm:t>
        <a:bodyPr/>
        <a:lstStyle/>
        <a:p>
          <a:r>
            <a:rPr lang="zh-TW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在 </a:t>
          </a:r>
          <a:r>
            <a:rPr lang="en-US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Hierarchy </a:t>
          </a:r>
          <a:r>
            <a:rPr lang="zh-TW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中建立物件，在 </a:t>
          </a:r>
          <a:r>
            <a:rPr lang="en-US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scene </a:t>
          </a:r>
          <a:r>
            <a:rPr lang="zh-TW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也會看到</a:t>
          </a:r>
          <a:endParaRPr lang="en-US" sz="1800" baseline="0" dirty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01553EC-FDA2-48EF-8A74-3041DE9CDAD0}" type="parTrans" cxnId="{CAE5C14E-4170-4BB0-A2D2-A3EA19870983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4EB2E07-51DA-461F-B3CB-F372F4450B7D}" type="sibTrans" cxnId="{CAE5C14E-4170-4BB0-A2D2-A3EA19870983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0E6C4D8-50B6-4BB5-A0FF-D01905F0BAB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Hierarchy </a:t>
          </a:r>
          <a:r>
            <a:rPr lang="zh-TW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的物件具有</a:t>
          </a:r>
          <a:r>
            <a:rPr lang="zh-TW" altLang="en-US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層次</a:t>
          </a:r>
          <a:r>
            <a:rPr lang="zh-TW" b="1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關係</a:t>
          </a:r>
          <a:endParaRPr lang="en-US" b="1" baseline="0" dirty="0">
            <a:solidFill>
              <a:schemeClr val="bg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572523D-0CD3-4760-A88D-08AC85F2242F}" type="parTrans" cxnId="{7D0D466F-0EFF-42A6-82E7-249A39985AC1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393A797E-4A50-4926-95C8-1565E40DF7E2}" type="sibTrans" cxnId="{7D0D466F-0EFF-42A6-82E7-249A39985AC1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EE1303A-1A64-47FF-B271-A4AD2BEA51D2}">
      <dgm:prSet custT="1"/>
      <dgm:spPr/>
      <dgm:t>
        <a:bodyPr/>
        <a:lstStyle/>
        <a:p>
          <a:r>
            <a:rPr lang="zh-TW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父</a:t>
          </a:r>
          <a:r>
            <a:rPr lang="en-US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/</a:t>
          </a:r>
          <a:r>
            <a:rPr lang="zh-TW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子</a:t>
          </a:r>
          <a:r>
            <a:rPr lang="en-US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 </a:t>
          </a:r>
          <a:r>
            <a:rPr lang="zh-TW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關係</a:t>
          </a:r>
          <a:endParaRPr lang="en-US" sz="1800" baseline="0" dirty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A999CB3-4264-4286-86C1-0DD3B853D1CB}" type="parTrans" cxnId="{C5927B1F-15AE-4186-ACF0-8188C6172A5E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634CEF78-A3B8-48A0-933F-56F180B9275D}" type="sibTrans" cxnId="{C5927B1F-15AE-4186-ACF0-8188C6172A5E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A9DAE1B4-2A2F-4F5C-9479-167CC094260D}">
      <dgm:prSet custT="1"/>
      <dgm:spPr/>
      <dgm:t>
        <a:bodyPr/>
        <a:lstStyle/>
        <a:p>
          <a:r>
            <a:rPr lang="zh-TW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內縮為</a:t>
          </a:r>
          <a:r>
            <a:rPr lang="en-US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child</a:t>
          </a:r>
          <a:r>
            <a:rPr lang="zh-TW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物件</a:t>
          </a:r>
          <a:endParaRPr lang="en-US" sz="1800" baseline="0" dirty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10D8A0B-AAC2-4DE7-89C8-CEE9EE0942FA}" type="parTrans" cxnId="{E544B0FC-F903-4A06-B034-F5DA6CD21A66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6ADF0F4F-E9EE-460E-B4B3-012DDD517AFD}" type="sibTrans" cxnId="{E544B0FC-F903-4A06-B034-F5DA6CD21A66}">
      <dgm:prSet/>
      <dgm:spPr/>
      <dgm:t>
        <a:bodyPr/>
        <a:lstStyle/>
        <a:p>
          <a:endParaRPr 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9C9CC1C-86A4-4890-9855-28FDE56E9222}">
      <dgm:prSet custT="1"/>
      <dgm:spPr/>
      <dgm:t>
        <a:bodyPr/>
        <a:lstStyle/>
        <a:p>
          <a:r>
            <a:rPr lang="en-US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Main Camera</a:t>
          </a:r>
        </a:p>
      </dgm:t>
    </dgm:pt>
    <dgm:pt modelId="{06C68F30-3E7D-431A-8C59-A397BB09871C}" type="parTrans" cxnId="{1D43F7D9-21C4-4639-A5C8-77A04565547A}">
      <dgm:prSet/>
      <dgm:spPr/>
      <dgm:t>
        <a:bodyPr/>
        <a:lstStyle/>
        <a:p>
          <a:endParaRPr lang="zh-TW" alt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46C4415-B16C-473A-A1AF-5402C09602A3}" type="sibTrans" cxnId="{1D43F7D9-21C4-4639-A5C8-77A04565547A}">
      <dgm:prSet/>
      <dgm:spPr/>
      <dgm:t>
        <a:bodyPr/>
        <a:lstStyle/>
        <a:p>
          <a:endParaRPr lang="zh-TW" alt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77A5905C-4B01-4EC8-89DC-0EE574B48A22}">
      <dgm:prSet custT="1"/>
      <dgm:spPr/>
      <dgm:t>
        <a:bodyPr/>
        <a:lstStyle/>
        <a:p>
          <a:r>
            <a:rPr lang="en-US" sz="18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Directional Light</a:t>
          </a:r>
        </a:p>
      </dgm:t>
    </dgm:pt>
    <dgm:pt modelId="{D063507F-9CC4-470B-A434-9EB4AEE475D6}" type="parTrans" cxnId="{3241B788-D5C5-4B6F-9B12-121E5ED8360F}">
      <dgm:prSet/>
      <dgm:spPr/>
      <dgm:t>
        <a:bodyPr/>
        <a:lstStyle/>
        <a:p>
          <a:endParaRPr lang="zh-TW" alt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182C9DA-CDB7-44FC-A8D9-CB6AD56268C7}" type="sibTrans" cxnId="{3241B788-D5C5-4B6F-9B12-121E5ED8360F}">
      <dgm:prSet/>
      <dgm:spPr/>
      <dgm:t>
        <a:bodyPr/>
        <a:lstStyle/>
        <a:p>
          <a:endParaRPr lang="zh-TW" altLang="en-US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04E998F-9356-42E0-89BF-06B9944CE294}" type="pres">
      <dgm:prSet presAssocID="{C67CF6FE-998A-4300-A769-93DD15F91E6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0FD0919-FFCF-4059-ABCE-5E6FAC80B971}" type="pres">
      <dgm:prSet presAssocID="{27FE9401-6BE4-4EFF-AD5F-12FBEF2CE8A5}" presName="composite" presStyleCnt="0"/>
      <dgm:spPr/>
    </dgm:pt>
    <dgm:pt modelId="{17D2D28E-4DA9-4529-9A65-F91B26EE18F5}" type="pres">
      <dgm:prSet presAssocID="{27FE9401-6BE4-4EFF-AD5F-12FBEF2CE8A5}" presName="parTx" presStyleLbl="alignNode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A36B7BCB-15E7-484E-A014-5E4DAB8D9A69}" type="pres">
      <dgm:prSet presAssocID="{27FE9401-6BE4-4EFF-AD5F-12FBEF2CE8A5}" presName="desTx" presStyleLbl="alignAccFollowNode1" presStyleIdx="0" presStyleCnt="3">
        <dgm:presLayoutVars/>
      </dgm:prSet>
      <dgm:spPr/>
      <dgm:t>
        <a:bodyPr/>
        <a:lstStyle/>
        <a:p>
          <a:endParaRPr lang="zh-TW" altLang="en-US"/>
        </a:p>
      </dgm:t>
    </dgm:pt>
    <dgm:pt modelId="{F5515C63-D56B-4639-AD3A-7791675EAEDA}" type="pres">
      <dgm:prSet presAssocID="{C03387C7-6594-4E05-AB5E-B2DEA0DE3537}" presName="space" presStyleCnt="0"/>
      <dgm:spPr/>
    </dgm:pt>
    <dgm:pt modelId="{0817FB34-380D-4347-AC74-8381D49DA42C}" type="pres">
      <dgm:prSet presAssocID="{D17EC073-74E1-44E1-8519-1499038AE850}" presName="composite" presStyleCnt="0"/>
      <dgm:spPr/>
    </dgm:pt>
    <dgm:pt modelId="{E0D6ED7F-1334-47DE-A92C-AFC7A4DEFF41}" type="pres">
      <dgm:prSet presAssocID="{D17EC073-74E1-44E1-8519-1499038AE850}" presName="parTx" presStyleLbl="alignNode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5BAC1B03-EFA7-4858-B73C-530D1D86233C}" type="pres">
      <dgm:prSet presAssocID="{D17EC073-74E1-44E1-8519-1499038AE850}" presName="desTx" presStyleLbl="alignAccFollowNode1" presStyleIdx="1" presStyleCnt="3">
        <dgm:presLayoutVars/>
      </dgm:prSet>
      <dgm:spPr/>
      <dgm:t>
        <a:bodyPr/>
        <a:lstStyle/>
        <a:p>
          <a:endParaRPr lang="zh-TW" altLang="en-US"/>
        </a:p>
      </dgm:t>
    </dgm:pt>
    <dgm:pt modelId="{9A0844FC-9136-44CA-B885-69960FEB26F0}" type="pres">
      <dgm:prSet presAssocID="{2C55EB12-281A-436C-B332-6061CCD6FAF7}" presName="space" presStyleCnt="0"/>
      <dgm:spPr/>
    </dgm:pt>
    <dgm:pt modelId="{D1DCF810-8521-4554-BCBF-E8D07CF88487}" type="pres">
      <dgm:prSet presAssocID="{F0E6C4D8-50B6-4BB5-A0FF-D01905F0BAB2}" presName="composite" presStyleCnt="0"/>
      <dgm:spPr/>
    </dgm:pt>
    <dgm:pt modelId="{A9449DEA-735B-4BA5-A3EC-EF96DB48B056}" type="pres">
      <dgm:prSet presAssocID="{F0E6C4D8-50B6-4BB5-A0FF-D01905F0BAB2}" presName="parTx" presStyleLbl="alignNode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EB2CCBD9-E4AC-4101-968D-A4726BA5CD15}" type="pres">
      <dgm:prSet presAssocID="{F0E6C4D8-50B6-4BB5-A0FF-D01905F0BAB2}" presName="desTx" presStyleLbl="alignAccFollowNode1" presStyleIdx="2" presStyleCnt="3">
        <dgm:presLayoutVars/>
      </dgm:prSet>
      <dgm:spPr/>
      <dgm:t>
        <a:bodyPr/>
        <a:lstStyle/>
        <a:p>
          <a:endParaRPr lang="zh-TW" altLang="en-US"/>
        </a:p>
      </dgm:t>
    </dgm:pt>
  </dgm:ptLst>
  <dgm:cxnLst>
    <dgm:cxn modelId="{A1F551A9-F71E-435C-8946-447B1D358CB7}" type="presOf" srcId="{27FE9401-6BE4-4EFF-AD5F-12FBEF2CE8A5}" destId="{17D2D28E-4DA9-4529-9A65-F91B26EE18F5}" srcOrd="0" destOrd="0" presId="urn:microsoft.com/office/officeart/2016/7/layout/ChevronBlockProcess"/>
    <dgm:cxn modelId="{829EB0F6-5E39-43E9-AD9D-7D3E2DDF9114}" type="presOf" srcId="{89C9CC1C-86A4-4890-9855-28FDE56E9222}" destId="{A36B7BCB-15E7-484E-A014-5E4DAB8D9A69}" srcOrd="0" destOrd="1" presId="urn:microsoft.com/office/officeart/2016/7/layout/ChevronBlockProcess"/>
    <dgm:cxn modelId="{AD224CC6-77CF-409F-98BF-D992C3BE373B}" type="presOf" srcId="{C67CF6FE-998A-4300-A769-93DD15F91E64}" destId="{F04E998F-9356-42E0-89BF-06B9944CE294}" srcOrd="0" destOrd="0" presId="urn:microsoft.com/office/officeart/2016/7/layout/ChevronBlockProcess"/>
    <dgm:cxn modelId="{558C6A25-D986-413E-B0A4-8460D319448B}" type="presOf" srcId="{D17EC073-74E1-44E1-8519-1499038AE850}" destId="{E0D6ED7F-1334-47DE-A92C-AFC7A4DEFF41}" srcOrd="0" destOrd="0" presId="urn:microsoft.com/office/officeart/2016/7/layout/ChevronBlockProcess"/>
    <dgm:cxn modelId="{70F77F55-3423-4CC7-9E91-8E9CAF9167ED}" srcId="{C67CF6FE-998A-4300-A769-93DD15F91E64}" destId="{D17EC073-74E1-44E1-8519-1499038AE850}" srcOrd="1" destOrd="0" parTransId="{880D0CB5-FAE9-4DE5-B054-68B8D995BBF4}" sibTransId="{2C55EB12-281A-436C-B332-6061CCD6FAF7}"/>
    <dgm:cxn modelId="{4AADB769-0944-4C7D-8050-5B6B6F8DE886}" type="presOf" srcId="{1CD1A1EA-41B3-4BCA-8B8B-1E06A6BA0FA9}" destId="{A36B7BCB-15E7-484E-A014-5E4DAB8D9A69}" srcOrd="0" destOrd="0" presId="urn:microsoft.com/office/officeart/2016/7/layout/ChevronBlockProcess"/>
    <dgm:cxn modelId="{7D0D466F-0EFF-42A6-82E7-249A39985AC1}" srcId="{C67CF6FE-998A-4300-A769-93DD15F91E64}" destId="{F0E6C4D8-50B6-4BB5-A0FF-D01905F0BAB2}" srcOrd="2" destOrd="0" parTransId="{2572523D-0CD3-4760-A88D-08AC85F2242F}" sibTransId="{393A797E-4A50-4926-95C8-1565E40DF7E2}"/>
    <dgm:cxn modelId="{E79B9D09-C186-4FBF-8F97-5D8EC780E25B}" type="presOf" srcId="{1EE1303A-1A64-47FF-B271-A4AD2BEA51D2}" destId="{EB2CCBD9-E4AC-4101-968D-A4726BA5CD15}" srcOrd="0" destOrd="0" presId="urn:microsoft.com/office/officeart/2016/7/layout/ChevronBlockProcess"/>
    <dgm:cxn modelId="{1D43F7D9-21C4-4639-A5C8-77A04565547A}" srcId="{1CD1A1EA-41B3-4BCA-8B8B-1E06A6BA0FA9}" destId="{89C9CC1C-86A4-4890-9855-28FDE56E9222}" srcOrd="0" destOrd="0" parTransId="{06C68F30-3E7D-431A-8C59-A397BB09871C}" sibTransId="{F46C4415-B16C-473A-A1AF-5402C09602A3}"/>
    <dgm:cxn modelId="{E544B0FC-F903-4A06-B034-F5DA6CD21A66}" srcId="{F0E6C4D8-50B6-4BB5-A0FF-D01905F0BAB2}" destId="{A9DAE1B4-2A2F-4F5C-9479-167CC094260D}" srcOrd="1" destOrd="0" parTransId="{110D8A0B-AAC2-4DE7-89C8-CEE9EE0942FA}" sibTransId="{6ADF0F4F-E9EE-460E-B4B3-012DDD517AFD}"/>
    <dgm:cxn modelId="{3241B788-D5C5-4B6F-9B12-121E5ED8360F}" srcId="{1CD1A1EA-41B3-4BCA-8B8B-1E06A6BA0FA9}" destId="{77A5905C-4B01-4EC8-89DC-0EE574B48A22}" srcOrd="1" destOrd="0" parTransId="{D063507F-9CC4-470B-A434-9EB4AEE475D6}" sibTransId="{8182C9DA-CDB7-44FC-A8D9-CB6AD56268C7}"/>
    <dgm:cxn modelId="{50105B84-5E9C-4710-8CF6-4D590EA2F6EE}" type="presOf" srcId="{77A5905C-4B01-4EC8-89DC-0EE574B48A22}" destId="{A36B7BCB-15E7-484E-A014-5E4DAB8D9A69}" srcOrd="0" destOrd="2" presId="urn:microsoft.com/office/officeart/2016/7/layout/ChevronBlockProcess"/>
    <dgm:cxn modelId="{5B55D262-4EFC-4A6F-AB57-4C532F3F921B}" type="presOf" srcId="{9D5460CD-FDA7-4F0A-B0B2-03E19531A787}" destId="{5BAC1B03-EFA7-4858-B73C-530D1D86233C}" srcOrd="0" destOrd="1" presId="urn:microsoft.com/office/officeart/2016/7/layout/ChevronBlockProcess"/>
    <dgm:cxn modelId="{2E38D6A3-073D-45A3-8995-98962C66AAEE}" type="presOf" srcId="{63891E57-F952-4003-A3AB-F7463B406C7B}" destId="{5BAC1B03-EFA7-4858-B73C-530D1D86233C}" srcOrd="0" destOrd="0" presId="urn:microsoft.com/office/officeart/2016/7/layout/ChevronBlockProcess"/>
    <dgm:cxn modelId="{8F2A3D2E-DD42-492F-9F7B-114E6A8400F7}" srcId="{C67CF6FE-998A-4300-A769-93DD15F91E64}" destId="{27FE9401-6BE4-4EFF-AD5F-12FBEF2CE8A5}" srcOrd="0" destOrd="0" parTransId="{F18F0754-2837-4FD3-85E2-CE30793F4597}" sibTransId="{C03387C7-6594-4E05-AB5E-B2DEA0DE3537}"/>
    <dgm:cxn modelId="{CAE5C14E-4170-4BB0-A2D2-A3EA19870983}" srcId="{D17EC073-74E1-44E1-8519-1499038AE850}" destId="{9D5460CD-FDA7-4F0A-B0B2-03E19531A787}" srcOrd="1" destOrd="0" parTransId="{D01553EC-FDA2-48EF-8A74-3041DE9CDAD0}" sibTransId="{14EB2E07-51DA-461F-B3CB-F372F4450B7D}"/>
    <dgm:cxn modelId="{D1ABFD3D-B5C0-47D8-809E-13BE62601CB3}" type="presOf" srcId="{F0E6C4D8-50B6-4BB5-A0FF-D01905F0BAB2}" destId="{A9449DEA-735B-4BA5-A3EC-EF96DB48B056}" srcOrd="0" destOrd="0" presId="urn:microsoft.com/office/officeart/2016/7/layout/ChevronBlockProcess"/>
    <dgm:cxn modelId="{27930315-0B0A-4C0B-98BA-A79B54A7FEFA}" srcId="{D17EC073-74E1-44E1-8519-1499038AE850}" destId="{63891E57-F952-4003-A3AB-F7463B406C7B}" srcOrd="0" destOrd="0" parTransId="{B9CF48FE-CED9-4D24-B3FF-35691DFEC00C}" sibTransId="{BBDEF757-E9C4-43EE-893B-22945341F64E}"/>
    <dgm:cxn modelId="{8ACB61B1-E2E4-4003-A217-8E205231F069}" type="presOf" srcId="{A9DAE1B4-2A2F-4F5C-9479-167CC094260D}" destId="{EB2CCBD9-E4AC-4101-968D-A4726BA5CD15}" srcOrd="0" destOrd="1" presId="urn:microsoft.com/office/officeart/2016/7/layout/ChevronBlockProcess"/>
    <dgm:cxn modelId="{8B8303F6-456C-49D9-81A8-5D1FE7918B59}" srcId="{27FE9401-6BE4-4EFF-AD5F-12FBEF2CE8A5}" destId="{1CD1A1EA-41B3-4BCA-8B8B-1E06A6BA0FA9}" srcOrd="0" destOrd="0" parTransId="{A0A7BE3A-22B7-4312-8A46-869DB0FCCEB0}" sibTransId="{656E10F4-BCEE-4E80-A398-AE56395D34E9}"/>
    <dgm:cxn modelId="{C5927B1F-15AE-4186-ACF0-8188C6172A5E}" srcId="{F0E6C4D8-50B6-4BB5-A0FF-D01905F0BAB2}" destId="{1EE1303A-1A64-47FF-B271-A4AD2BEA51D2}" srcOrd="0" destOrd="0" parTransId="{0A999CB3-4264-4286-86C1-0DD3B853D1CB}" sibTransId="{634CEF78-A3B8-48A0-933F-56F180B9275D}"/>
    <dgm:cxn modelId="{86CEDFB2-61E1-4279-BCF3-6BF923C79057}" type="presParOf" srcId="{F04E998F-9356-42E0-89BF-06B9944CE294}" destId="{B0FD0919-FFCF-4059-ABCE-5E6FAC80B971}" srcOrd="0" destOrd="0" presId="urn:microsoft.com/office/officeart/2016/7/layout/ChevronBlockProcess"/>
    <dgm:cxn modelId="{ED7936C9-3FEC-402D-92C0-C91B36D0B811}" type="presParOf" srcId="{B0FD0919-FFCF-4059-ABCE-5E6FAC80B971}" destId="{17D2D28E-4DA9-4529-9A65-F91B26EE18F5}" srcOrd="0" destOrd="0" presId="urn:microsoft.com/office/officeart/2016/7/layout/ChevronBlockProcess"/>
    <dgm:cxn modelId="{0D241821-2A6D-4635-8A77-B17E1DDB4156}" type="presParOf" srcId="{B0FD0919-FFCF-4059-ABCE-5E6FAC80B971}" destId="{A36B7BCB-15E7-484E-A014-5E4DAB8D9A69}" srcOrd="1" destOrd="0" presId="urn:microsoft.com/office/officeart/2016/7/layout/ChevronBlockProcess"/>
    <dgm:cxn modelId="{810271D9-A7FC-4F7D-BCB3-F989A7AA03F8}" type="presParOf" srcId="{F04E998F-9356-42E0-89BF-06B9944CE294}" destId="{F5515C63-D56B-4639-AD3A-7791675EAEDA}" srcOrd="1" destOrd="0" presId="urn:microsoft.com/office/officeart/2016/7/layout/ChevronBlockProcess"/>
    <dgm:cxn modelId="{B6C7672B-37F3-4B7D-BC60-6AA58E420EDC}" type="presParOf" srcId="{F04E998F-9356-42E0-89BF-06B9944CE294}" destId="{0817FB34-380D-4347-AC74-8381D49DA42C}" srcOrd="2" destOrd="0" presId="urn:microsoft.com/office/officeart/2016/7/layout/ChevronBlockProcess"/>
    <dgm:cxn modelId="{C90C48D2-DA02-4976-87CE-C4950635C50F}" type="presParOf" srcId="{0817FB34-380D-4347-AC74-8381D49DA42C}" destId="{E0D6ED7F-1334-47DE-A92C-AFC7A4DEFF41}" srcOrd="0" destOrd="0" presId="urn:microsoft.com/office/officeart/2016/7/layout/ChevronBlockProcess"/>
    <dgm:cxn modelId="{1AB453E5-7A8D-41CB-A4CB-6F3E97D53EC5}" type="presParOf" srcId="{0817FB34-380D-4347-AC74-8381D49DA42C}" destId="{5BAC1B03-EFA7-4858-B73C-530D1D86233C}" srcOrd="1" destOrd="0" presId="urn:microsoft.com/office/officeart/2016/7/layout/ChevronBlockProcess"/>
    <dgm:cxn modelId="{022760EA-2FBB-4DEE-9D6B-A306BD8DC2E0}" type="presParOf" srcId="{F04E998F-9356-42E0-89BF-06B9944CE294}" destId="{9A0844FC-9136-44CA-B885-69960FEB26F0}" srcOrd="3" destOrd="0" presId="urn:microsoft.com/office/officeart/2016/7/layout/ChevronBlockProcess"/>
    <dgm:cxn modelId="{117E9C39-13FC-44E7-BD75-3B560F75803F}" type="presParOf" srcId="{F04E998F-9356-42E0-89BF-06B9944CE294}" destId="{D1DCF810-8521-4554-BCBF-E8D07CF88487}" srcOrd="4" destOrd="0" presId="urn:microsoft.com/office/officeart/2016/7/layout/ChevronBlockProcess"/>
    <dgm:cxn modelId="{66D4EA43-19AA-46E8-90AF-C3C47A9B8450}" type="presParOf" srcId="{D1DCF810-8521-4554-BCBF-E8D07CF88487}" destId="{A9449DEA-735B-4BA5-A3EC-EF96DB48B056}" srcOrd="0" destOrd="0" presId="urn:microsoft.com/office/officeart/2016/7/layout/ChevronBlockProcess"/>
    <dgm:cxn modelId="{65A8154A-B0FC-4482-B1A0-B99A89F070D7}" type="presParOf" srcId="{D1DCF810-8521-4554-BCBF-E8D07CF88487}" destId="{EB2CCBD9-E4AC-4101-968D-A4726BA5CD15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30CB1A-E814-486D-9AEA-E50A87599AA0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DE85EBD-F714-4737-B464-903D53657A7C}">
      <dgm:prSet phldrT="[文字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400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遊戲物件</a:t>
          </a:r>
          <a:endParaRPr lang="zh-TW" altLang="en-US" sz="1400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3864FAD-83B9-4A7B-9052-D9CDDDFFB6C5}" type="parTrans" cxnId="{77838BDC-46A2-40AD-9C32-567BDA3632A1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4D8F6D49-2599-43B3-AFED-682980CF17BB}" type="sibTrans" cxnId="{77838BDC-46A2-40AD-9C32-567BDA3632A1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FFDE1D2-BE3A-4127-A16C-4BF7F1EE86FC}">
      <dgm:prSet phldrT="[文字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400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空物件</a:t>
          </a:r>
          <a:endParaRPr lang="zh-TW" altLang="en-US" sz="1400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3B597FF9-172E-41BA-B272-958A2904BEEC}" type="parTrans" cxnId="{7622C12B-CE19-4D5B-8929-8DFC9D84437C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BCDD059-E729-44FC-B25A-BEFB10FE5B85}" type="sibTrans" cxnId="{7622C12B-CE19-4D5B-8929-8DFC9D84437C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16AF61A-7A91-4039-81BF-5E4083361D58}">
      <dgm:prSet phldrT="[文字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sz="1400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3D</a:t>
          </a:r>
          <a:r>
            <a:rPr lang="zh-TW" altLang="en-US" sz="1400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物件</a:t>
          </a:r>
          <a:endParaRPr lang="zh-TW" altLang="en-US" sz="1400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642B808D-4DF4-4722-A8C0-DCA1EDF34CDA}" type="parTrans" cxnId="{A7A48976-0518-4C80-91BC-0C0CA79F38DC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CF5FBE01-7415-4556-AD60-1D1092435C1C}" type="sibTrans" cxnId="{A7A48976-0518-4C80-91BC-0C0CA79F38DC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F507118-E246-43A6-BD84-286C0F84B2D0}">
      <dgm:prSet phldrT="[文字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400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效果</a:t>
          </a:r>
          <a:endParaRPr lang="zh-TW" altLang="en-US" sz="1400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AF8444F-A0FB-4359-9F67-FEEEDE2F4035}" type="parTrans" cxnId="{38504318-1075-465E-AB8C-50BE80751B41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C9A0B685-2F51-40B6-8D00-3ABB0019666A}" type="sibTrans" cxnId="{38504318-1075-465E-AB8C-50BE80751B41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5FAE249-F0F6-4C47-84D7-B6B7E70F7BD9}">
      <dgm:prSet phldrT="[文字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400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光線</a:t>
          </a:r>
          <a:endParaRPr lang="zh-TW" altLang="en-US" sz="1400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901CD72C-91A1-437B-B6AE-B789E796564F}" type="parTrans" cxnId="{7783EE24-BCCC-4AED-9777-A20445B5AEB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7D5F1B7-C89B-498F-BA18-E541C23908D3}" type="sibTrans" cxnId="{7783EE24-BCCC-4AED-9777-A20445B5AEB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10C890B-881B-4EE1-BD49-9ED62FCCBD34}">
      <dgm:prSet phldrT="[文字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400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音效</a:t>
          </a:r>
          <a:endParaRPr lang="zh-TW" altLang="en-US" sz="1400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9BE3A68-05C9-4AC5-8B61-851A2824B13A}" type="parTrans" cxnId="{E8831D43-214D-4347-A430-CD43C24C3E57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9F425617-66FF-4BC1-988B-9C3AA058FFA3}" type="sibTrans" cxnId="{E8831D43-214D-4347-A430-CD43C24C3E57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9A092497-5FC4-49E6-8341-E3FF25909750}">
      <dgm:prSet phldrT="[文字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400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視訊</a:t>
          </a:r>
          <a:endParaRPr lang="zh-TW" altLang="en-US" sz="1400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1CD8D14-BACD-47A7-A71F-0D56C91291E5}" type="parTrans" cxnId="{B2301D0A-01C8-460D-B7E3-26FDF75032C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C115234C-4FCE-4674-B64F-2FE0EEC70680}" type="sibTrans" cxnId="{B2301D0A-01C8-460D-B7E3-26FDF75032C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ABCAFF01-20D3-43D3-92F9-E1FF02861F4D}">
      <dgm:prSet phldrT="[文字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400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人機介面</a:t>
          </a:r>
          <a:endParaRPr lang="zh-TW" altLang="en-US" sz="1400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493E659-7425-4F96-9327-0449BDB7388A}" type="parTrans" cxnId="{89C6325F-745B-4821-832B-2BE190A78997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C98515C-46E3-41D4-8DD5-1292B33537E1}" type="sibTrans" cxnId="{89C6325F-745B-4821-832B-2BE190A78997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45A103F9-3056-4196-826A-45115AE864C6}">
      <dgm:prSet phldrT="[文字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1400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攝影機</a:t>
          </a:r>
          <a:endParaRPr lang="zh-TW" altLang="en-US" sz="1400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6120B75-45F0-44AC-BA72-45E81F4F1C21}" type="parTrans" cxnId="{6277757B-A802-4490-A01E-28731BD65933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A1D1FE5-F2A6-4856-B49B-19F03E9DEE52}" type="sibTrans" cxnId="{6277757B-A802-4490-A01E-28731BD65933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44F06A5C-0DF5-44D2-BD3F-34FBEC472E7B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Cube</a:t>
          </a:r>
        </a:p>
      </dgm:t>
    </dgm:pt>
    <dgm:pt modelId="{1173FA13-77ED-4E6A-8CD3-23AB515A2E31}" type="parTrans" cxnId="{D3E2F45D-ABD6-46F1-9307-26BF150D0AC6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6CB00FB4-DD91-43DD-B123-071767A73021}" type="sibTrans" cxnId="{D3E2F45D-ABD6-46F1-9307-26BF150D0AC6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C22888D1-4698-489D-B91D-B5D569C632DB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Sphere</a:t>
          </a:r>
        </a:p>
      </dgm:t>
    </dgm:pt>
    <dgm:pt modelId="{F28A8FDF-A0B8-410B-A8AF-67DE981C0575}" type="parTrans" cxnId="{B4126B6B-EA5C-42F1-8C17-6CF50ADCB69E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AC49B69-9D25-4A70-BDB6-D54C6ABB5EF0}" type="sibTrans" cxnId="{B4126B6B-EA5C-42F1-8C17-6CF50ADCB69E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73F14089-F4D5-4515-9118-623A4D2687C2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Capsule</a:t>
          </a:r>
        </a:p>
      </dgm:t>
    </dgm:pt>
    <dgm:pt modelId="{67E3561C-9460-404A-B30F-A3CBFB140D38}" type="parTrans" cxnId="{4DCFCDAE-975B-4414-BF90-0CCCD44F1824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2424EB9-5138-42C4-A01E-49C0FAA9FF34}" type="sibTrans" cxnId="{4DCFCDAE-975B-4414-BF90-0CCCD44F1824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CAC8E1F-7330-4913-A065-D68F1E38B6E0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Cylinder</a:t>
          </a:r>
        </a:p>
      </dgm:t>
    </dgm:pt>
    <dgm:pt modelId="{18D350AF-3237-470F-91B2-93FE8A4C1F2E}" type="parTrans" cxnId="{58763E09-4B3D-410F-8CC8-12AD28FAB11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72773615-922B-478E-9610-D2EF1A79B12F}" type="sibTrans" cxnId="{58763E09-4B3D-410F-8CC8-12AD28FAB11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47E15AF-1C31-4F04-957D-6F7F0DDE5E33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Plane</a:t>
          </a:r>
        </a:p>
      </dgm:t>
    </dgm:pt>
    <dgm:pt modelId="{24E7672F-81CE-45AC-B5AD-50DCAC0ACE36}" type="parTrans" cxnId="{09D6EC48-8D23-4899-9810-1E7E226716CF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59681847-B389-4E7B-B29B-ABE33D586E37}" type="sibTrans" cxnId="{09D6EC48-8D23-4899-9810-1E7E226716CF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C43AA592-C348-43E3-9A60-34BDF10DBB79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Quad</a:t>
          </a:r>
        </a:p>
      </dgm:t>
    </dgm:pt>
    <dgm:pt modelId="{B2C22CD7-6B43-4325-A343-A857FC61816C}" type="parTrans" cxnId="{74A76E39-79A7-42F9-AEED-0DAFB28B1AB3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53D39FFC-300F-4A3E-9B42-A69B6C748893}" type="sibTrans" cxnId="{74A76E39-79A7-42F9-AEED-0DAFB28B1AB3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EC7D65A4-52EF-42F2-A8E7-7AFC6A19F585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Text</a:t>
          </a:r>
        </a:p>
      </dgm:t>
    </dgm:pt>
    <dgm:pt modelId="{53D77FAE-F99A-4328-BA44-AF36B5EF9D52}" type="parTrans" cxnId="{4C2E1A75-5392-4C4C-9105-CDE60D3C0D9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BC03451-C2C2-4146-A9E1-6901A5150E10}" type="sibTrans" cxnId="{4C2E1A75-5392-4C4C-9105-CDE60D3C0D9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4A5C132-B46B-412A-9B1C-A1B5571300E1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Terrain</a:t>
          </a:r>
        </a:p>
      </dgm:t>
    </dgm:pt>
    <dgm:pt modelId="{D6921CD5-9677-4377-823B-DD0B15D076A9}" type="parTrans" cxnId="{20DC9DA2-F0B3-45A5-A1D4-3A98CD80740F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0E95D4B-F574-45EA-8F2D-1D262D4A92EE}" type="sibTrans" cxnId="{20DC9DA2-F0B3-45A5-A1D4-3A98CD80740F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7127D54B-2225-412B-AA63-A4F86C108B2C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Tree</a:t>
          </a:r>
        </a:p>
      </dgm:t>
    </dgm:pt>
    <dgm:pt modelId="{C9AD541A-1E99-438F-AC70-1C4DF11984D8}" type="parTrans" cxnId="{E5AB7CDE-A396-4D06-AF97-CFD3B97B6FC0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17F3485-92F1-42D4-BB68-121DB5530BEA}" type="sibTrans" cxnId="{E5AB7CDE-A396-4D06-AF97-CFD3B97B6FC0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65B69862-CFF2-46A5-95DF-58D8BD4FBE4E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Wind Zone</a:t>
          </a:r>
        </a:p>
      </dgm:t>
    </dgm:pt>
    <dgm:pt modelId="{A535F910-1D42-4BFB-A63D-5E860902D514}" type="parTrans" cxnId="{9EFA1D3F-9D14-4198-A76E-79F15904B500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AC524D1-0700-40A4-BEA9-4C549386425E}" type="sibTrans" cxnId="{9EFA1D3F-9D14-4198-A76E-79F15904B500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69BB7700-0E3A-46D3-ADC9-8136DB1B16D3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3D Text</a:t>
          </a:r>
        </a:p>
      </dgm:t>
    </dgm:pt>
    <dgm:pt modelId="{1915A635-979C-447C-9795-81F4AC8457A8}" type="parTrans" cxnId="{A6F3A634-BA2C-4A32-A46D-8E0BE7CDF6F8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AC969A4D-6063-4828-B8C9-A6B377E748B3}" type="sibTrans" cxnId="{A6F3A634-BA2C-4A32-A46D-8E0BE7CDF6F8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EAF8EB0F-E31E-4135-8F7E-44FA479924C0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Particle system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700A409-B5AC-4BB3-B4DA-CD49BC3B9F6A}" type="parTrans" cxnId="{3487827E-5AFC-4B90-A54A-BEDADB487003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7EDF52FC-EF1B-43C2-88AD-7D022407D498}" type="sibTrans" cxnId="{3487827E-5AFC-4B90-A54A-BEDADB487003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228415D-9C2D-4572-9682-A4EB3F2089CC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Particle System Force Field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2BED5C0-8196-495C-BF8C-F3597633001C}" type="parTrans" cxnId="{C157A863-A1CD-41D7-AF39-55C656175CD4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7CBE7B7B-BD6F-49FD-9461-07E18B577116}" type="sibTrans" cxnId="{C157A863-A1CD-41D7-AF39-55C656175CD4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358DF9C-3051-400C-BCB4-159C8F16C487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Trail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E0253D6D-0733-423C-A9A8-A044938CDDBC}" type="parTrans" cxnId="{8540E81A-0C5F-4B90-83FB-98B1C83BF1A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01FC45C-F57E-4730-A3C4-2A5026214B4D}" type="sibTrans" cxnId="{8540E81A-0C5F-4B90-83FB-98B1C83BF1A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3C028D25-CDE5-41D2-9C25-AD67B8B7CE23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Line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F4B28E5-A699-4672-86D4-02CD1BEA27E8}" type="parTrans" cxnId="{73789BC4-9FB0-4839-BD3D-EB5A52FE7C06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CCC7D21B-CB8F-4B88-B194-A61C6EACC2A6}" type="sibTrans" cxnId="{73789BC4-9FB0-4839-BD3D-EB5A52FE7C06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3F0D044-8ADC-49BE-8C8D-0CB08EA9EFFB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Directional Light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DB764D3-AE1A-46A3-A2D1-6D93CF7935C0}" type="parTrans" cxnId="{F5D6D150-DDCD-4088-BA1F-1C2C18D1C70A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4CE6164E-AD2A-4052-9111-17A1F85A5CFB}" type="sibTrans" cxnId="{F5D6D150-DDCD-4088-BA1F-1C2C18D1C70A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982A24D9-5A83-4EE3-8408-4D6E7E23AC45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Point Light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00954E2-7DA7-48CB-8DE6-8A38F3BE1084}" type="parTrans" cxnId="{D17587C2-AEC5-4E38-873B-4C47652EBA0C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3828CD90-0D41-412E-87D0-DB2E67C74DFA}" type="sibTrans" cxnId="{D17587C2-AEC5-4E38-873B-4C47652EBA0C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7758FB54-AF2A-47A2-8224-DE837C1382FE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Area Light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CFCB5987-4C33-4793-93C6-7765EA2DEE66}" type="parTrans" cxnId="{A34C5B69-9539-433C-845C-7D6F0F5785E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5E933BC7-D35B-40C3-91B4-077996705B62}" type="sibTrans" cxnId="{A34C5B69-9539-433C-845C-7D6F0F5785E5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8851325-A9E1-4493-824B-0FBA7B9820AD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Spot Light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854643C-6950-4C1E-973F-0BEC5C8E1A30}" type="parTrans" cxnId="{5CFD24A5-862F-45BF-8AC2-AE41967A493E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F08D546-E0A4-4B6B-84DC-FA3FF7A5495E}" type="sibTrans" cxnId="{5CFD24A5-862F-45BF-8AC2-AE41967A493E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5D377880-10A7-4228-A06D-6C18AFDE4D71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Audio Source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F8231E0-2AE7-47A3-8D72-99EC2947D12D}" type="parTrans" cxnId="{FC915E3E-551C-48CC-A18C-71147D43703E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E60BC3EC-3F5F-42EF-82FC-B29CF3167A0B}" type="sibTrans" cxnId="{FC915E3E-551C-48CC-A18C-71147D43703E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1B371BB-55ED-4226-B266-17AC739C707A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Video Player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4EE3536B-673F-4D6E-AC51-A0977E9612EE}" type="parTrans" cxnId="{009C19DE-D4C7-48AD-ACE5-D761390D940B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A97F0329-05C6-40FC-B342-F1352DCBEF38}" type="sibTrans" cxnId="{009C19DE-D4C7-48AD-ACE5-D761390D940B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F06187A-DE1B-4163-843C-A7EB5AA3E2F3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Text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A451A0DB-85D1-4EE9-A763-35BDEF24094F}" type="parTrans" cxnId="{C828DDBA-5B30-43A2-BBB4-1C5ED304519D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1122680F-8157-443A-BE7A-7B98DA0E1847}" type="sibTrans" cxnId="{C828DDBA-5B30-43A2-BBB4-1C5ED304519D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29A0073-0382-4464-A5FD-71B00E5FCD28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Image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4B0F45E3-2B00-46ED-B067-582009554B12}" type="parTrans" cxnId="{D901F17E-2778-4ADE-A8F6-1CD7B2ED1C3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046B1849-4B70-41FB-809C-CA70A4B5DC53}" type="sibTrans" cxnId="{D901F17E-2778-4ADE-A8F6-1CD7B2ED1C32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052D9AD-FF65-4921-96E5-52569ED2749E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Button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DF974387-A737-4DF8-90CA-58C0B803CA65}" type="parTrans" cxnId="{062E22C2-D393-4CA1-9A2A-F6F7ADF7F590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E355533A-9E53-4085-9009-2B0C4B300B0E}" type="sibTrans" cxnId="{062E22C2-D393-4CA1-9A2A-F6F7ADF7F590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E36DC9A0-74B4-4FDF-B6AA-ABEB19DBF372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Slider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80F45338-7C0C-4FD4-9560-C46906F7A1D6}" type="parTrans" cxnId="{730840C3-5A57-4776-B986-4025680C6F03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ABFF6182-9339-4C67-8AB4-B65C819A6282}" type="sibTrans" cxnId="{730840C3-5A57-4776-B986-4025680C6F03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4F440D9C-98C3-4F60-81C5-EDFC7F2506A9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Scrollbar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A4272635-057F-4E5F-AE30-6B1EC2C29BB7}" type="parTrans" cxnId="{E49FFB3D-05F3-462F-80B9-61FF56A28A4A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F8ADF41E-4E23-4FCD-80E5-EA54EEE0A041}" type="sibTrans" cxnId="{E49FFB3D-05F3-462F-80B9-61FF56A28A4A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7B518DBC-1AE2-44E0-9961-8E0C5A340820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Canvas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2712145E-9414-40FC-AAD4-AA8760CC4220}" type="parTrans" cxnId="{88C2543F-427D-40A2-8A4C-9DD954A1BD3D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4666EBA-AEFC-40CC-92B7-90ACCF02BEAA}" type="sibTrans" cxnId="{88C2543F-427D-40A2-8A4C-9DD954A1BD3D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62A5478E-5558-4A04-AB53-9A53C8F489AF}">
      <dgm:prSet phldrT="[文字]"/>
      <dgm:spPr/>
      <dgm:t>
        <a:bodyPr/>
        <a:lstStyle/>
        <a:p>
          <a:r>
            <a:rPr lang="en-US" altLang="zh-TW" b="1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Panel</a:t>
          </a:r>
          <a:endParaRPr lang="zh-TW" altLang="en-US" b="1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4462A167-175B-46FC-9DA0-7FC92C015F18}" type="parTrans" cxnId="{09F76B12-C8D1-4D71-97A0-63C8000D53C0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5FF9547A-113F-47BD-955B-0DF5F7DC4BA7}" type="sibTrans" cxnId="{09F76B12-C8D1-4D71-97A0-63C8000D53C0}">
      <dgm:prSet/>
      <dgm:spPr/>
      <dgm:t>
        <a:bodyPr/>
        <a:lstStyle/>
        <a:p>
          <a:endParaRPr lang="zh-TW" altLang="en-US" b="1" baseline="0">
            <a:latin typeface="Calibri" panose="020F0502020204030204" pitchFamily="34" charset="0"/>
            <a:ea typeface="微軟正黑體" panose="020B0604030504040204" pitchFamily="34" charset="-120"/>
          </a:endParaRPr>
        </a:p>
      </dgm:t>
    </dgm:pt>
    <dgm:pt modelId="{B4CF95E0-D4B1-44D2-A1DF-7EE8AAA0BDDC}" type="pres">
      <dgm:prSet presAssocID="{DC30CB1A-E814-486D-9AEA-E50A87599AA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8FB2692B-3FB0-4FDE-A968-9C6B060332E0}" type="pres">
      <dgm:prSet presAssocID="{0DE85EBD-F714-4737-B464-903D53657A7C}" presName="hierRoot1" presStyleCnt="0">
        <dgm:presLayoutVars>
          <dgm:hierBranch val="init"/>
        </dgm:presLayoutVars>
      </dgm:prSet>
      <dgm:spPr/>
    </dgm:pt>
    <dgm:pt modelId="{FD9E62BD-EB5E-4EAE-A68A-7DD23D0EF275}" type="pres">
      <dgm:prSet presAssocID="{0DE85EBD-F714-4737-B464-903D53657A7C}" presName="rootComposite1" presStyleCnt="0"/>
      <dgm:spPr/>
    </dgm:pt>
    <dgm:pt modelId="{811C1D8F-9E40-4EB7-8762-3820D8D43C47}" type="pres">
      <dgm:prSet presAssocID="{0DE85EBD-F714-4737-B464-903D53657A7C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B5C5855B-950A-4FF0-AF07-40CF3FD575E9}" type="pres">
      <dgm:prSet presAssocID="{0DE85EBD-F714-4737-B464-903D53657A7C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8A7A202-7570-4BFE-A6E3-A92891A33968}" type="pres">
      <dgm:prSet presAssocID="{0DE85EBD-F714-4737-B464-903D53657A7C}" presName="hierChild2" presStyleCnt="0"/>
      <dgm:spPr/>
    </dgm:pt>
    <dgm:pt modelId="{6C8941FE-E497-4716-9E5A-184B40164C71}" type="pres">
      <dgm:prSet presAssocID="{3B597FF9-172E-41BA-B272-958A2904BEEC}" presName="Name37" presStyleLbl="parChTrans1D2" presStyleIdx="0" presStyleCnt="8"/>
      <dgm:spPr/>
      <dgm:t>
        <a:bodyPr/>
        <a:lstStyle/>
        <a:p>
          <a:endParaRPr lang="zh-TW" altLang="en-US"/>
        </a:p>
      </dgm:t>
    </dgm:pt>
    <dgm:pt modelId="{092E02E4-1CF0-4258-B27F-7DE2D29F176D}" type="pres">
      <dgm:prSet presAssocID="{DFFDE1D2-BE3A-4127-A16C-4BF7F1EE86FC}" presName="hierRoot2" presStyleCnt="0">
        <dgm:presLayoutVars>
          <dgm:hierBranch val="init"/>
        </dgm:presLayoutVars>
      </dgm:prSet>
      <dgm:spPr/>
    </dgm:pt>
    <dgm:pt modelId="{D627BE10-5238-47CA-A5A1-4502D6403DFC}" type="pres">
      <dgm:prSet presAssocID="{DFFDE1D2-BE3A-4127-A16C-4BF7F1EE86FC}" presName="rootComposite" presStyleCnt="0"/>
      <dgm:spPr/>
    </dgm:pt>
    <dgm:pt modelId="{F3D386BE-9974-443C-B740-8E90DF919DBF}" type="pres">
      <dgm:prSet presAssocID="{DFFDE1D2-BE3A-4127-A16C-4BF7F1EE86FC}" presName="rootText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C408084-FA56-4528-AAD5-2F03B4A00296}" type="pres">
      <dgm:prSet presAssocID="{DFFDE1D2-BE3A-4127-A16C-4BF7F1EE86FC}" presName="rootConnector" presStyleLbl="node2" presStyleIdx="0" presStyleCnt="8"/>
      <dgm:spPr/>
      <dgm:t>
        <a:bodyPr/>
        <a:lstStyle/>
        <a:p>
          <a:endParaRPr lang="zh-TW" altLang="en-US"/>
        </a:p>
      </dgm:t>
    </dgm:pt>
    <dgm:pt modelId="{C9008E5F-4F48-4A76-8C47-EE5BB3021D94}" type="pres">
      <dgm:prSet presAssocID="{DFFDE1D2-BE3A-4127-A16C-4BF7F1EE86FC}" presName="hierChild4" presStyleCnt="0"/>
      <dgm:spPr/>
    </dgm:pt>
    <dgm:pt modelId="{DE3EBEA0-5DAF-470D-A86D-EA41976CFAA3}" type="pres">
      <dgm:prSet presAssocID="{DFFDE1D2-BE3A-4127-A16C-4BF7F1EE86FC}" presName="hierChild5" presStyleCnt="0"/>
      <dgm:spPr/>
    </dgm:pt>
    <dgm:pt modelId="{27D69E4A-D8EF-4B36-B7F2-4600E29FD90C}" type="pres">
      <dgm:prSet presAssocID="{642B808D-4DF4-4722-A8C0-DCA1EDF34CDA}" presName="Name37" presStyleLbl="parChTrans1D2" presStyleIdx="1" presStyleCnt="8"/>
      <dgm:spPr/>
      <dgm:t>
        <a:bodyPr/>
        <a:lstStyle/>
        <a:p>
          <a:endParaRPr lang="zh-TW" altLang="en-US"/>
        </a:p>
      </dgm:t>
    </dgm:pt>
    <dgm:pt modelId="{FD14D383-3FD5-4F35-8D80-B9B44A4ED62D}" type="pres">
      <dgm:prSet presAssocID="{F16AF61A-7A91-4039-81BF-5E4083361D58}" presName="hierRoot2" presStyleCnt="0">
        <dgm:presLayoutVars>
          <dgm:hierBranch val="hang"/>
        </dgm:presLayoutVars>
      </dgm:prSet>
      <dgm:spPr/>
    </dgm:pt>
    <dgm:pt modelId="{E8868136-BBC8-484F-AB26-E0FD652E56DC}" type="pres">
      <dgm:prSet presAssocID="{F16AF61A-7A91-4039-81BF-5E4083361D58}" presName="rootComposite" presStyleCnt="0"/>
      <dgm:spPr/>
    </dgm:pt>
    <dgm:pt modelId="{2368123C-E97B-4017-84D9-D99C8717B4A1}" type="pres">
      <dgm:prSet presAssocID="{F16AF61A-7A91-4039-81BF-5E4083361D58}" presName="rootText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67EC562-9226-4B13-BF30-43C2A0EE15F8}" type="pres">
      <dgm:prSet presAssocID="{F16AF61A-7A91-4039-81BF-5E4083361D58}" presName="rootConnector" presStyleLbl="node2" presStyleIdx="1" presStyleCnt="8"/>
      <dgm:spPr/>
      <dgm:t>
        <a:bodyPr/>
        <a:lstStyle/>
        <a:p>
          <a:endParaRPr lang="zh-TW" altLang="en-US"/>
        </a:p>
      </dgm:t>
    </dgm:pt>
    <dgm:pt modelId="{EA191B3D-8F52-4A78-A3B0-F0CF527AB90C}" type="pres">
      <dgm:prSet presAssocID="{F16AF61A-7A91-4039-81BF-5E4083361D58}" presName="hierChild4" presStyleCnt="0"/>
      <dgm:spPr/>
    </dgm:pt>
    <dgm:pt modelId="{95C05FEB-2B44-489D-A9E1-A4C59800CF73}" type="pres">
      <dgm:prSet presAssocID="{1173FA13-77ED-4E6A-8CD3-23AB515A2E31}" presName="Name48" presStyleLbl="parChTrans1D3" presStyleIdx="0" presStyleCnt="28"/>
      <dgm:spPr/>
      <dgm:t>
        <a:bodyPr/>
        <a:lstStyle/>
        <a:p>
          <a:endParaRPr lang="zh-TW" altLang="en-US"/>
        </a:p>
      </dgm:t>
    </dgm:pt>
    <dgm:pt modelId="{1BDA8D84-0C96-47BE-9F0E-186D88A6ED32}" type="pres">
      <dgm:prSet presAssocID="{44F06A5C-0DF5-44D2-BD3F-34FBEC472E7B}" presName="hierRoot2" presStyleCnt="0">
        <dgm:presLayoutVars>
          <dgm:hierBranch val="init"/>
        </dgm:presLayoutVars>
      </dgm:prSet>
      <dgm:spPr/>
    </dgm:pt>
    <dgm:pt modelId="{AC0A3202-6896-43D7-9D68-6DF41617667A}" type="pres">
      <dgm:prSet presAssocID="{44F06A5C-0DF5-44D2-BD3F-34FBEC472E7B}" presName="rootComposite" presStyleCnt="0"/>
      <dgm:spPr/>
    </dgm:pt>
    <dgm:pt modelId="{CA1D1628-2E68-4283-B335-07BF3B0D54D1}" type="pres">
      <dgm:prSet presAssocID="{44F06A5C-0DF5-44D2-BD3F-34FBEC472E7B}" presName="rootText" presStyleLbl="node3" presStyleIdx="0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775A086-DE3A-43F8-AA0C-EA761FF03CEE}" type="pres">
      <dgm:prSet presAssocID="{44F06A5C-0DF5-44D2-BD3F-34FBEC472E7B}" presName="rootConnector" presStyleLbl="node3" presStyleIdx="0" presStyleCnt="28"/>
      <dgm:spPr/>
      <dgm:t>
        <a:bodyPr/>
        <a:lstStyle/>
        <a:p>
          <a:endParaRPr lang="zh-TW" altLang="en-US"/>
        </a:p>
      </dgm:t>
    </dgm:pt>
    <dgm:pt modelId="{7901D161-3C26-4672-8C8E-2AAB0FF9E19B}" type="pres">
      <dgm:prSet presAssocID="{44F06A5C-0DF5-44D2-BD3F-34FBEC472E7B}" presName="hierChild4" presStyleCnt="0"/>
      <dgm:spPr/>
    </dgm:pt>
    <dgm:pt modelId="{382348A1-DC92-4D3B-8591-69DB93134B18}" type="pres">
      <dgm:prSet presAssocID="{44F06A5C-0DF5-44D2-BD3F-34FBEC472E7B}" presName="hierChild5" presStyleCnt="0"/>
      <dgm:spPr/>
    </dgm:pt>
    <dgm:pt modelId="{A25B8EBE-34CD-4A94-B199-4C6973AE541F}" type="pres">
      <dgm:prSet presAssocID="{F28A8FDF-A0B8-410B-A8AF-67DE981C0575}" presName="Name48" presStyleLbl="parChTrans1D3" presStyleIdx="1" presStyleCnt="28"/>
      <dgm:spPr/>
      <dgm:t>
        <a:bodyPr/>
        <a:lstStyle/>
        <a:p>
          <a:endParaRPr lang="zh-TW" altLang="en-US"/>
        </a:p>
      </dgm:t>
    </dgm:pt>
    <dgm:pt modelId="{2A04B164-AC5D-4458-8548-05C0FE5370E1}" type="pres">
      <dgm:prSet presAssocID="{C22888D1-4698-489D-B91D-B5D569C632DB}" presName="hierRoot2" presStyleCnt="0">
        <dgm:presLayoutVars>
          <dgm:hierBranch val="init"/>
        </dgm:presLayoutVars>
      </dgm:prSet>
      <dgm:spPr/>
    </dgm:pt>
    <dgm:pt modelId="{DD4973B8-A8CB-45CE-B046-73F578ED1CFB}" type="pres">
      <dgm:prSet presAssocID="{C22888D1-4698-489D-B91D-B5D569C632DB}" presName="rootComposite" presStyleCnt="0"/>
      <dgm:spPr/>
    </dgm:pt>
    <dgm:pt modelId="{F66DE8D6-1411-4DB9-A4AD-4D271C7F364F}" type="pres">
      <dgm:prSet presAssocID="{C22888D1-4698-489D-B91D-B5D569C632DB}" presName="rootText" presStyleLbl="node3" presStyleIdx="1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52921B-64FE-45B4-BFE0-2C5851BC345A}" type="pres">
      <dgm:prSet presAssocID="{C22888D1-4698-489D-B91D-B5D569C632DB}" presName="rootConnector" presStyleLbl="node3" presStyleIdx="1" presStyleCnt="28"/>
      <dgm:spPr/>
      <dgm:t>
        <a:bodyPr/>
        <a:lstStyle/>
        <a:p>
          <a:endParaRPr lang="zh-TW" altLang="en-US"/>
        </a:p>
      </dgm:t>
    </dgm:pt>
    <dgm:pt modelId="{B51D357A-6FA7-4E4B-AC40-794C29089D2A}" type="pres">
      <dgm:prSet presAssocID="{C22888D1-4698-489D-B91D-B5D569C632DB}" presName="hierChild4" presStyleCnt="0"/>
      <dgm:spPr/>
    </dgm:pt>
    <dgm:pt modelId="{C10759A0-F8BF-45D4-BEC3-47B8364A4CC6}" type="pres">
      <dgm:prSet presAssocID="{C22888D1-4698-489D-B91D-B5D569C632DB}" presName="hierChild5" presStyleCnt="0"/>
      <dgm:spPr/>
    </dgm:pt>
    <dgm:pt modelId="{4B678E0C-D14B-4F91-8B5B-13DB65389E91}" type="pres">
      <dgm:prSet presAssocID="{67E3561C-9460-404A-B30F-A3CBFB140D38}" presName="Name48" presStyleLbl="parChTrans1D3" presStyleIdx="2" presStyleCnt="28"/>
      <dgm:spPr/>
      <dgm:t>
        <a:bodyPr/>
        <a:lstStyle/>
        <a:p>
          <a:endParaRPr lang="zh-TW" altLang="en-US"/>
        </a:p>
      </dgm:t>
    </dgm:pt>
    <dgm:pt modelId="{7CB89049-83ED-4791-84FB-66A9261C7772}" type="pres">
      <dgm:prSet presAssocID="{73F14089-F4D5-4515-9118-623A4D2687C2}" presName="hierRoot2" presStyleCnt="0">
        <dgm:presLayoutVars>
          <dgm:hierBranch val="init"/>
        </dgm:presLayoutVars>
      </dgm:prSet>
      <dgm:spPr/>
    </dgm:pt>
    <dgm:pt modelId="{48E66BE8-F7FD-42BC-A191-8DEF4A34D531}" type="pres">
      <dgm:prSet presAssocID="{73F14089-F4D5-4515-9118-623A4D2687C2}" presName="rootComposite" presStyleCnt="0"/>
      <dgm:spPr/>
    </dgm:pt>
    <dgm:pt modelId="{724CE247-ADBC-43F1-85DF-310AD649BC36}" type="pres">
      <dgm:prSet presAssocID="{73F14089-F4D5-4515-9118-623A4D2687C2}" presName="rootText" presStyleLbl="node3" presStyleIdx="2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DF64A57-2ED4-4A04-B3A4-C453E03748FB}" type="pres">
      <dgm:prSet presAssocID="{73F14089-F4D5-4515-9118-623A4D2687C2}" presName="rootConnector" presStyleLbl="node3" presStyleIdx="2" presStyleCnt="28"/>
      <dgm:spPr/>
      <dgm:t>
        <a:bodyPr/>
        <a:lstStyle/>
        <a:p>
          <a:endParaRPr lang="zh-TW" altLang="en-US"/>
        </a:p>
      </dgm:t>
    </dgm:pt>
    <dgm:pt modelId="{0C504A26-7313-4992-A65D-98F0E085726C}" type="pres">
      <dgm:prSet presAssocID="{73F14089-F4D5-4515-9118-623A4D2687C2}" presName="hierChild4" presStyleCnt="0"/>
      <dgm:spPr/>
    </dgm:pt>
    <dgm:pt modelId="{88304B87-5833-48FA-A4C7-6317F4518ADF}" type="pres">
      <dgm:prSet presAssocID="{73F14089-F4D5-4515-9118-623A4D2687C2}" presName="hierChild5" presStyleCnt="0"/>
      <dgm:spPr/>
    </dgm:pt>
    <dgm:pt modelId="{64AAEDAD-9D9A-45B2-AC64-47EF44E00869}" type="pres">
      <dgm:prSet presAssocID="{18D350AF-3237-470F-91B2-93FE8A4C1F2E}" presName="Name48" presStyleLbl="parChTrans1D3" presStyleIdx="3" presStyleCnt="28"/>
      <dgm:spPr/>
      <dgm:t>
        <a:bodyPr/>
        <a:lstStyle/>
        <a:p>
          <a:endParaRPr lang="zh-TW" altLang="en-US"/>
        </a:p>
      </dgm:t>
    </dgm:pt>
    <dgm:pt modelId="{7EFC158D-63BC-464B-AFA1-A68856ABD359}" type="pres">
      <dgm:prSet presAssocID="{FCAC8E1F-7330-4913-A065-D68F1E38B6E0}" presName="hierRoot2" presStyleCnt="0">
        <dgm:presLayoutVars>
          <dgm:hierBranch val="init"/>
        </dgm:presLayoutVars>
      </dgm:prSet>
      <dgm:spPr/>
    </dgm:pt>
    <dgm:pt modelId="{CFF48D8E-6A78-4DDC-8B4C-FD7FB9ABBE0E}" type="pres">
      <dgm:prSet presAssocID="{FCAC8E1F-7330-4913-A065-D68F1E38B6E0}" presName="rootComposite" presStyleCnt="0"/>
      <dgm:spPr/>
    </dgm:pt>
    <dgm:pt modelId="{D96E65D9-5D21-4054-973F-044940F23C0C}" type="pres">
      <dgm:prSet presAssocID="{FCAC8E1F-7330-4913-A065-D68F1E38B6E0}" presName="rootText" presStyleLbl="node3" presStyleIdx="3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B33E97C-0659-4E6A-94A8-ADD92BD89D78}" type="pres">
      <dgm:prSet presAssocID="{FCAC8E1F-7330-4913-A065-D68F1E38B6E0}" presName="rootConnector" presStyleLbl="node3" presStyleIdx="3" presStyleCnt="28"/>
      <dgm:spPr/>
      <dgm:t>
        <a:bodyPr/>
        <a:lstStyle/>
        <a:p>
          <a:endParaRPr lang="zh-TW" altLang="en-US"/>
        </a:p>
      </dgm:t>
    </dgm:pt>
    <dgm:pt modelId="{AFEE5664-6C9F-4781-880E-E103F04DB148}" type="pres">
      <dgm:prSet presAssocID="{FCAC8E1F-7330-4913-A065-D68F1E38B6E0}" presName="hierChild4" presStyleCnt="0"/>
      <dgm:spPr/>
    </dgm:pt>
    <dgm:pt modelId="{9145CD8B-CA89-4A55-9696-0C77E57ED9A9}" type="pres">
      <dgm:prSet presAssocID="{FCAC8E1F-7330-4913-A065-D68F1E38B6E0}" presName="hierChild5" presStyleCnt="0"/>
      <dgm:spPr/>
    </dgm:pt>
    <dgm:pt modelId="{27A84365-26B5-4DAD-8E5D-1B2FF8A7911F}" type="pres">
      <dgm:prSet presAssocID="{24E7672F-81CE-45AC-B5AD-50DCAC0ACE36}" presName="Name48" presStyleLbl="parChTrans1D3" presStyleIdx="4" presStyleCnt="28"/>
      <dgm:spPr/>
      <dgm:t>
        <a:bodyPr/>
        <a:lstStyle/>
        <a:p>
          <a:endParaRPr lang="zh-TW" altLang="en-US"/>
        </a:p>
      </dgm:t>
    </dgm:pt>
    <dgm:pt modelId="{96A8FC2C-11F7-487D-AD49-7E7E741FF12A}" type="pres">
      <dgm:prSet presAssocID="{847E15AF-1C31-4F04-957D-6F7F0DDE5E33}" presName="hierRoot2" presStyleCnt="0">
        <dgm:presLayoutVars>
          <dgm:hierBranch val="init"/>
        </dgm:presLayoutVars>
      </dgm:prSet>
      <dgm:spPr/>
    </dgm:pt>
    <dgm:pt modelId="{AC719596-A99C-4213-A80F-DFC7A1063663}" type="pres">
      <dgm:prSet presAssocID="{847E15AF-1C31-4F04-957D-6F7F0DDE5E33}" presName="rootComposite" presStyleCnt="0"/>
      <dgm:spPr/>
    </dgm:pt>
    <dgm:pt modelId="{66435545-590C-4AA9-AB8A-BEFE27E766AE}" type="pres">
      <dgm:prSet presAssocID="{847E15AF-1C31-4F04-957D-6F7F0DDE5E33}" presName="rootText" presStyleLbl="node3" presStyleIdx="4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4239C06-68BB-4FBF-9E37-693AF270F234}" type="pres">
      <dgm:prSet presAssocID="{847E15AF-1C31-4F04-957D-6F7F0DDE5E33}" presName="rootConnector" presStyleLbl="node3" presStyleIdx="4" presStyleCnt="28"/>
      <dgm:spPr/>
      <dgm:t>
        <a:bodyPr/>
        <a:lstStyle/>
        <a:p>
          <a:endParaRPr lang="zh-TW" altLang="en-US"/>
        </a:p>
      </dgm:t>
    </dgm:pt>
    <dgm:pt modelId="{7677A615-27A9-4541-AD2C-0104C854BF4A}" type="pres">
      <dgm:prSet presAssocID="{847E15AF-1C31-4F04-957D-6F7F0DDE5E33}" presName="hierChild4" presStyleCnt="0"/>
      <dgm:spPr/>
    </dgm:pt>
    <dgm:pt modelId="{D8474DD0-C72D-4A85-A32C-D69AD6455E94}" type="pres">
      <dgm:prSet presAssocID="{847E15AF-1C31-4F04-957D-6F7F0DDE5E33}" presName="hierChild5" presStyleCnt="0"/>
      <dgm:spPr/>
    </dgm:pt>
    <dgm:pt modelId="{DDB696BD-76C2-41E5-93E8-4F477C105EE2}" type="pres">
      <dgm:prSet presAssocID="{B2C22CD7-6B43-4325-A343-A857FC61816C}" presName="Name48" presStyleLbl="parChTrans1D3" presStyleIdx="5" presStyleCnt="28"/>
      <dgm:spPr/>
      <dgm:t>
        <a:bodyPr/>
        <a:lstStyle/>
        <a:p>
          <a:endParaRPr lang="zh-TW" altLang="en-US"/>
        </a:p>
      </dgm:t>
    </dgm:pt>
    <dgm:pt modelId="{116DC4EC-BDA4-4AD3-B0D9-874ADB3EDBD8}" type="pres">
      <dgm:prSet presAssocID="{C43AA592-C348-43E3-9A60-34BDF10DBB79}" presName="hierRoot2" presStyleCnt="0">
        <dgm:presLayoutVars>
          <dgm:hierBranch val="init"/>
        </dgm:presLayoutVars>
      </dgm:prSet>
      <dgm:spPr/>
    </dgm:pt>
    <dgm:pt modelId="{D6C6FB77-BAB4-4DCE-9CD7-BCB1530C331E}" type="pres">
      <dgm:prSet presAssocID="{C43AA592-C348-43E3-9A60-34BDF10DBB79}" presName="rootComposite" presStyleCnt="0"/>
      <dgm:spPr/>
    </dgm:pt>
    <dgm:pt modelId="{09C95A1B-9B72-4AB8-8291-D8E4C2C524F5}" type="pres">
      <dgm:prSet presAssocID="{C43AA592-C348-43E3-9A60-34BDF10DBB79}" presName="rootText" presStyleLbl="node3" presStyleIdx="5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0ADAB5-CC4A-47AE-8B23-2F56368F6E31}" type="pres">
      <dgm:prSet presAssocID="{C43AA592-C348-43E3-9A60-34BDF10DBB79}" presName="rootConnector" presStyleLbl="node3" presStyleIdx="5" presStyleCnt="28"/>
      <dgm:spPr/>
      <dgm:t>
        <a:bodyPr/>
        <a:lstStyle/>
        <a:p>
          <a:endParaRPr lang="zh-TW" altLang="en-US"/>
        </a:p>
      </dgm:t>
    </dgm:pt>
    <dgm:pt modelId="{60313F23-1C20-4440-916E-ADDD81EEE6A8}" type="pres">
      <dgm:prSet presAssocID="{C43AA592-C348-43E3-9A60-34BDF10DBB79}" presName="hierChild4" presStyleCnt="0"/>
      <dgm:spPr/>
    </dgm:pt>
    <dgm:pt modelId="{AE04F38C-9816-44EF-93E2-5904C6B011F0}" type="pres">
      <dgm:prSet presAssocID="{C43AA592-C348-43E3-9A60-34BDF10DBB79}" presName="hierChild5" presStyleCnt="0"/>
      <dgm:spPr/>
    </dgm:pt>
    <dgm:pt modelId="{965FE327-499A-474C-96CA-072C1D85723C}" type="pres">
      <dgm:prSet presAssocID="{53D77FAE-F99A-4328-BA44-AF36B5EF9D52}" presName="Name48" presStyleLbl="parChTrans1D3" presStyleIdx="6" presStyleCnt="28"/>
      <dgm:spPr/>
      <dgm:t>
        <a:bodyPr/>
        <a:lstStyle/>
        <a:p>
          <a:endParaRPr lang="zh-TW" altLang="en-US"/>
        </a:p>
      </dgm:t>
    </dgm:pt>
    <dgm:pt modelId="{17165D0F-AB29-48D1-858B-BBEF6FDCDB96}" type="pres">
      <dgm:prSet presAssocID="{EC7D65A4-52EF-42F2-A8E7-7AFC6A19F585}" presName="hierRoot2" presStyleCnt="0">
        <dgm:presLayoutVars>
          <dgm:hierBranch val="init"/>
        </dgm:presLayoutVars>
      </dgm:prSet>
      <dgm:spPr/>
    </dgm:pt>
    <dgm:pt modelId="{2D887C76-33AC-4607-BB69-B7A73157A466}" type="pres">
      <dgm:prSet presAssocID="{EC7D65A4-52EF-42F2-A8E7-7AFC6A19F585}" presName="rootComposite" presStyleCnt="0"/>
      <dgm:spPr/>
    </dgm:pt>
    <dgm:pt modelId="{02464F0A-DE40-4332-BE5E-D2D8BE487D78}" type="pres">
      <dgm:prSet presAssocID="{EC7D65A4-52EF-42F2-A8E7-7AFC6A19F585}" presName="rootText" presStyleLbl="node3" presStyleIdx="6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22F1D2-0654-4585-95C5-D6D003ED0D45}" type="pres">
      <dgm:prSet presAssocID="{EC7D65A4-52EF-42F2-A8E7-7AFC6A19F585}" presName="rootConnector" presStyleLbl="node3" presStyleIdx="6" presStyleCnt="28"/>
      <dgm:spPr/>
      <dgm:t>
        <a:bodyPr/>
        <a:lstStyle/>
        <a:p>
          <a:endParaRPr lang="zh-TW" altLang="en-US"/>
        </a:p>
      </dgm:t>
    </dgm:pt>
    <dgm:pt modelId="{D2E90DAA-47BD-4FD2-8FB9-D5CDA045A0EE}" type="pres">
      <dgm:prSet presAssocID="{EC7D65A4-52EF-42F2-A8E7-7AFC6A19F585}" presName="hierChild4" presStyleCnt="0"/>
      <dgm:spPr/>
    </dgm:pt>
    <dgm:pt modelId="{BCE78DBE-ABD2-4958-8A82-859FE1CD0B51}" type="pres">
      <dgm:prSet presAssocID="{EC7D65A4-52EF-42F2-A8E7-7AFC6A19F585}" presName="hierChild5" presStyleCnt="0"/>
      <dgm:spPr/>
    </dgm:pt>
    <dgm:pt modelId="{CC90158E-55FF-4C5E-ACDA-3313887C06F0}" type="pres">
      <dgm:prSet presAssocID="{D6921CD5-9677-4377-823B-DD0B15D076A9}" presName="Name48" presStyleLbl="parChTrans1D3" presStyleIdx="7" presStyleCnt="28"/>
      <dgm:spPr/>
      <dgm:t>
        <a:bodyPr/>
        <a:lstStyle/>
        <a:p>
          <a:endParaRPr lang="zh-TW" altLang="en-US"/>
        </a:p>
      </dgm:t>
    </dgm:pt>
    <dgm:pt modelId="{940750F5-24BC-4F8A-B823-E8553BA7AFF6}" type="pres">
      <dgm:prSet presAssocID="{B4A5C132-B46B-412A-9B1C-A1B5571300E1}" presName="hierRoot2" presStyleCnt="0">
        <dgm:presLayoutVars>
          <dgm:hierBranch val="init"/>
        </dgm:presLayoutVars>
      </dgm:prSet>
      <dgm:spPr/>
    </dgm:pt>
    <dgm:pt modelId="{F9FDA65B-C252-4BE9-A3F6-ED61BE881461}" type="pres">
      <dgm:prSet presAssocID="{B4A5C132-B46B-412A-9B1C-A1B5571300E1}" presName="rootComposite" presStyleCnt="0"/>
      <dgm:spPr/>
    </dgm:pt>
    <dgm:pt modelId="{D5750A7D-8F00-4D49-9DBF-09AB5A11D99A}" type="pres">
      <dgm:prSet presAssocID="{B4A5C132-B46B-412A-9B1C-A1B5571300E1}" presName="rootText" presStyleLbl="node3" presStyleIdx="7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F84027C-776A-4420-833E-88E34BA50CCC}" type="pres">
      <dgm:prSet presAssocID="{B4A5C132-B46B-412A-9B1C-A1B5571300E1}" presName="rootConnector" presStyleLbl="node3" presStyleIdx="7" presStyleCnt="28"/>
      <dgm:spPr/>
      <dgm:t>
        <a:bodyPr/>
        <a:lstStyle/>
        <a:p>
          <a:endParaRPr lang="zh-TW" altLang="en-US"/>
        </a:p>
      </dgm:t>
    </dgm:pt>
    <dgm:pt modelId="{04D2A0E6-ADA5-4941-A29F-CFFAD0E998F4}" type="pres">
      <dgm:prSet presAssocID="{B4A5C132-B46B-412A-9B1C-A1B5571300E1}" presName="hierChild4" presStyleCnt="0"/>
      <dgm:spPr/>
    </dgm:pt>
    <dgm:pt modelId="{09C290A1-ECB4-4F12-8FF7-8FF3284AC72A}" type="pres">
      <dgm:prSet presAssocID="{B4A5C132-B46B-412A-9B1C-A1B5571300E1}" presName="hierChild5" presStyleCnt="0"/>
      <dgm:spPr/>
    </dgm:pt>
    <dgm:pt modelId="{323B0E6F-EB6E-441E-8459-EF5D1F9D31E4}" type="pres">
      <dgm:prSet presAssocID="{C9AD541A-1E99-438F-AC70-1C4DF11984D8}" presName="Name48" presStyleLbl="parChTrans1D3" presStyleIdx="8" presStyleCnt="28"/>
      <dgm:spPr/>
      <dgm:t>
        <a:bodyPr/>
        <a:lstStyle/>
        <a:p>
          <a:endParaRPr lang="zh-TW" altLang="en-US"/>
        </a:p>
      </dgm:t>
    </dgm:pt>
    <dgm:pt modelId="{B64EEB0E-41FD-4F04-AA8B-F2B9484DF2E9}" type="pres">
      <dgm:prSet presAssocID="{7127D54B-2225-412B-AA63-A4F86C108B2C}" presName="hierRoot2" presStyleCnt="0">
        <dgm:presLayoutVars>
          <dgm:hierBranch val="init"/>
        </dgm:presLayoutVars>
      </dgm:prSet>
      <dgm:spPr/>
    </dgm:pt>
    <dgm:pt modelId="{A39BC7C1-4629-42BF-A165-C1DEBD2BB78B}" type="pres">
      <dgm:prSet presAssocID="{7127D54B-2225-412B-AA63-A4F86C108B2C}" presName="rootComposite" presStyleCnt="0"/>
      <dgm:spPr/>
    </dgm:pt>
    <dgm:pt modelId="{C59E6F1C-7F1C-4786-B712-D36EEBE91C66}" type="pres">
      <dgm:prSet presAssocID="{7127D54B-2225-412B-AA63-A4F86C108B2C}" presName="rootText" presStyleLbl="node3" presStyleIdx="8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FF8BB34-69DD-4CB7-9D5B-BC67803C35D7}" type="pres">
      <dgm:prSet presAssocID="{7127D54B-2225-412B-AA63-A4F86C108B2C}" presName="rootConnector" presStyleLbl="node3" presStyleIdx="8" presStyleCnt="28"/>
      <dgm:spPr/>
      <dgm:t>
        <a:bodyPr/>
        <a:lstStyle/>
        <a:p>
          <a:endParaRPr lang="zh-TW" altLang="en-US"/>
        </a:p>
      </dgm:t>
    </dgm:pt>
    <dgm:pt modelId="{F19BA01E-6ADC-404F-9231-35B77D1583A3}" type="pres">
      <dgm:prSet presAssocID="{7127D54B-2225-412B-AA63-A4F86C108B2C}" presName="hierChild4" presStyleCnt="0"/>
      <dgm:spPr/>
    </dgm:pt>
    <dgm:pt modelId="{102D95FC-FF5F-437B-A818-56130AA48AEB}" type="pres">
      <dgm:prSet presAssocID="{7127D54B-2225-412B-AA63-A4F86C108B2C}" presName="hierChild5" presStyleCnt="0"/>
      <dgm:spPr/>
    </dgm:pt>
    <dgm:pt modelId="{4F0A162E-030B-4F72-A47A-C1445941B322}" type="pres">
      <dgm:prSet presAssocID="{A535F910-1D42-4BFB-A63D-5E860902D514}" presName="Name48" presStyleLbl="parChTrans1D3" presStyleIdx="9" presStyleCnt="28"/>
      <dgm:spPr/>
      <dgm:t>
        <a:bodyPr/>
        <a:lstStyle/>
        <a:p>
          <a:endParaRPr lang="zh-TW" altLang="en-US"/>
        </a:p>
      </dgm:t>
    </dgm:pt>
    <dgm:pt modelId="{0F3009AE-87FF-4574-9145-5EC273E67AE0}" type="pres">
      <dgm:prSet presAssocID="{65B69862-CFF2-46A5-95DF-58D8BD4FBE4E}" presName="hierRoot2" presStyleCnt="0">
        <dgm:presLayoutVars>
          <dgm:hierBranch val="init"/>
        </dgm:presLayoutVars>
      </dgm:prSet>
      <dgm:spPr/>
    </dgm:pt>
    <dgm:pt modelId="{078AA12E-55A9-4BD3-A5B5-9ADAEBB33C29}" type="pres">
      <dgm:prSet presAssocID="{65B69862-CFF2-46A5-95DF-58D8BD4FBE4E}" presName="rootComposite" presStyleCnt="0"/>
      <dgm:spPr/>
    </dgm:pt>
    <dgm:pt modelId="{D2212D86-3941-4E48-A6BE-AF648944A4B2}" type="pres">
      <dgm:prSet presAssocID="{65B69862-CFF2-46A5-95DF-58D8BD4FBE4E}" presName="rootText" presStyleLbl="node3" presStyleIdx="9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88FDE5-8D17-4ADD-9AA6-9BB97D15C454}" type="pres">
      <dgm:prSet presAssocID="{65B69862-CFF2-46A5-95DF-58D8BD4FBE4E}" presName="rootConnector" presStyleLbl="node3" presStyleIdx="9" presStyleCnt="28"/>
      <dgm:spPr/>
      <dgm:t>
        <a:bodyPr/>
        <a:lstStyle/>
        <a:p>
          <a:endParaRPr lang="zh-TW" altLang="en-US"/>
        </a:p>
      </dgm:t>
    </dgm:pt>
    <dgm:pt modelId="{0F3541C9-65AE-4C34-BFA0-CEDE7BFE2FBB}" type="pres">
      <dgm:prSet presAssocID="{65B69862-CFF2-46A5-95DF-58D8BD4FBE4E}" presName="hierChild4" presStyleCnt="0"/>
      <dgm:spPr/>
    </dgm:pt>
    <dgm:pt modelId="{D18DDA23-9507-4CAD-B797-7C1ED7BF4990}" type="pres">
      <dgm:prSet presAssocID="{65B69862-CFF2-46A5-95DF-58D8BD4FBE4E}" presName="hierChild5" presStyleCnt="0"/>
      <dgm:spPr/>
    </dgm:pt>
    <dgm:pt modelId="{62C00C50-D830-42E8-A0A2-0162A320F242}" type="pres">
      <dgm:prSet presAssocID="{1915A635-979C-447C-9795-81F4AC8457A8}" presName="Name48" presStyleLbl="parChTrans1D3" presStyleIdx="10" presStyleCnt="28"/>
      <dgm:spPr/>
      <dgm:t>
        <a:bodyPr/>
        <a:lstStyle/>
        <a:p>
          <a:endParaRPr lang="zh-TW" altLang="en-US"/>
        </a:p>
      </dgm:t>
    </dgm:pt>
    <dgm:pt modelId="{12BCE533-E6D5-4F4F-A3C9-5ECA99D9B8CE}" type="pres">
      <dgm:prSet presAssocID="{69BB7700-0E3A-46D3-ADC9-8136DB1B16D3}" presName="hierRoot2" presStyleCnt="0">
        <dgm:presLayoutVars>
          <dgm:hierBranch val="init"/>
        </dgm:presLayoutVars>
      </dgm:prSet>
      <dgm:spPr/>
    </dgm:pt>
    <dgm:pt modelId="{FD5EF802-2D21-42C0-978F-50CBEA4930BC}" type="pres">
      <dgm:prSet presAssocID="{69BB7700-0E3A-46D3-ADC9-8136DB1B16D3}" presName="rootComposite" presStyleCnt="0"/>
      <dgm:spPr/>
    </dgm:pt>
    <dgm:pt modelId="{AD266F09-A121-460A-B45E-4C95CDB9A491}" type="pres">
      <dgm:prSet presAssocID="{69BB7700-0E3A-46D3-ADC9-8136DB1B16D3}" presName="rootText" presStyleLbl="node3" presStyleIdx="10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18143D-5528-4533-8B4F-11448D7621A3}" type="pres">
      <dgm:prSet presAssocID="{69BB7700-0E3A-46D3-ADC9-8136DB1B16D3}" presName="rootConnector" presStyleLbl="node3" presStyleIdx="10" presStyleCnt="28"/>
      <dgm:spPr/>
      <dgm:t>
        <a:bodyPr/>
        <a:lstStyle/>
        <a:p>
          <a:endParaRPr lang="zh-TW" altLang="en-US"/>
        </a:p>
      </dgm:t>
    </dgm:pt>
    <dgm:pt modelId="{D9317E92-CA50-462C-A814-D32271FAA16F}" type="pres">
      <dgm:prSet presAssocID="{69BB7700-0E3A-46D3-ADC9-8136DB1B16D3}" presName="hierChild4" presStyleCnt="0"/>
      <dgm:spPr/>
    </dgm:pt>
    <dgm:pt modelId="{77AC89D9-5FB9-494F-8E1E-2FB4E2489E12}" type="pres">
      <dgm:prSet presAssocID="{69BB7700-0E3A-46D3-ADC9-8136DB1B16D3}" presName="hierChild5" presStyleCnt="0"/>
      <dgm:spPr/>
    </dgm:pt>
    <dgm:pt modelId="{C034291E-8C39-4C92-9F9E-8D32713E6FC4}" type="pres">
      <dgm:prSet presAssocID="{F16AF61A-7A91-4039-81BF-5E4083361D58}" presName="hierChild5" presStyleCnt="0"/>
      <dgm:spPr/>
    </dgm:pt>
    <dgm:pt modelId="{E58575A2-C614-4763-B518-90255112EBC1}" type="pres">
      <dgm:prSet presAssocID="{BAF8444F-A0FB-4359-9F67-FEEEDE2F4035}" presName="Name37" presStyleLbl="parChTrans1D2" presStyleIdx="2" presStyleCnt="8"/>
      <dgm:spPr/>
      <dgm:t>
        <a:bodyPr/>
        <a:lstStyle/>
        <a:p>
          <a:endParaRPr lang="zh-TW" altLang="en-US"/>
        </a:p>
      </dgm:t>
    </dgm:pt>
    <dgm:pt modelId="{F3E94FC9-E119-42D9-91D6-B41950E99571}" type="pres">
      <dgm:prSet presAssocID="{BF507118-E246-43A6-BD84-286C0F84B2D0}" presName="hierRoot2" presStyleCnt="0">
        <dgm:presLayoutVars>
          <dgm:hierBranch val="init"/>
        </dgm:presLayoutVars>
      </dgm:prSet>
      <dgm:spPr/>
    </dgm:pt>
    <dgm:pt modelId="{92183536-9D11-4C82-B309-8980878AE391}" type="pres">
      <dgm:prSet presAssocID="{BF507118-E246-43A6-BD84-286C0F84B2D0}" presName="rootComposite" presStyleCnt="0"/>
      <dgm:spPr/>
    </dgm:pt>
    <dgm:pt modelId="{5CAD870D-4766-4763-8B9E-4C8916C8DEDB}" type="pres">
      <dgm:prSet presAssocID="{BF507118-E246-43A6-BD84-286C0F84B2D0}" presName="rootText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7543779-9EAB-4AC6-9FB3-123E0F1DA4F8}" type="pres">
      <dgm:prSet presAssocID="{BF507118-E246-43A6-BD84-286C0F84B2D0}" presName="rootConnector" presStyleLbl="node2" presStyleIdx="2" presStyleCnt="8"/>
      <dgm:spPr/>
      <dgm:t>
        <a:bodyPr/>
        <a:lstStyle/>
        <a:p>
          <a:endParaRPr lang="zh-TW" altLang="en-US"/>
        </a:p>
      </dgm:t>
    </dgm:pt>
    <dgm:pt modelId="{A433DE31-13FE-419D-9FFE-E28AAFCC1A1D}" type="pres">
      <dgm:prSet presAssocID="{BF507118-E246-43A6-BD84-286C0F84B2D0}" presName="hierChild4" presStyleCnt="0"/>
      <dgm:spPr/>
    </dgm:pt>
    <dgm:pt modelId="{C11CE21B-4CBB-4A16-A910-DFBE915E2028}" type="pres">
      <dgm:prSet presAssocID="{B700A409-B5AC-4BB3-B4DA-CD49BC3B9F6A}" presName="Name37" presStyleLbl="parChTrans1D3" presStyleIdx="11" presStyleCnt="28"/>
      <dgm:spPr/>
      <dgm:t>
        <a:bodyPr/>
        <a:lstStyle/>
        <a:p>
          <a:endParaRPr lang="zh-TW" altLang="en-US"/>
        </a:p>
      </dgm:t>
    </dgm:pt>
    <dgm:pt modelId="{E8D0E560-DC48-4F89-A120-9A0E02CB4A5B}" type="pres">
      <dgm:prSet presAssocID="{EAF8EB0F-E31E-4135-8F7E-44FA479924C0}" presName="hierRoot2" presStyleCnt="0">
        <dgm:presLayoutVars>
          <dgm:hierBranch val="init"/>
        </dgm:presLayoutVars>
      </dgm:prSet>
      <dgm:spPr/>
    </dgm:pt>
    <dgm:pt modelId="{A1F3DA29-46F9-4FF1-8BCA-B321659BF742}" type="pres">
      <dgm:prSet presAssocID="{EAF8EB0F-E31E-4135-8F7E-44FA479924C0}" presName="rootComposite" presStyleCnt="0"/>
      <dgm:spPr/>
    </dgm:pt>
    <dgm:pt modelId="{2C03CFA3-833D-401F-9997-3205685E5104}" type="pres">
      <dgm:prSet presAssocID="{EAF8EB0F-E31E-4135-8F7E-44FA479924C0}" presName="rootText" presStyleLbl="node3" presStyleIdx="11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56A084D-C612-4ACB-8D9F-2531FB09C1FE}" type="pres">
      <dgm:prSet presAssocID="{EAF8EB0F-E31E-4135-8F7E-44FA479924C0}" presName="rootConnector" presStyleLbl="node3" presStyleIdx="11" presStyleCnt="28"/>
      <dgm:spPr/>
      <dgm:t>
        <a:bodyPr/>
        <a:lstStyle/>
        <a:p>
          <a:endParaRPr lang="zh-TW" altLang="en-US"/>
        </a:p>
      </dgm:t>
    </dgm:pt>
    <dgm:pt modelId="{C76F10FC-568F-4219-8946-339BD5D6A198}" type="pres">
      <dgm:prSet presAssocID="{EAF8EB0F-E31E-4135-8F7E-44FA479924C0}" presName="hierChild4" presStyleCnt="0"/>
      <dgm:spPr/>
    </dgm:pt>
    <dgm:pt modelId="{3C35ED16-0E69-4C32-9573-484DA6B5AC5C}" type="pres">
      <dgm:prSet presAssocID="{EAF8EB0F-E31E-4135-8F7E-44FA479924C0}" presName="hierChild5" presStyleCnt="0"/>
      <dgm:spPr/>
    </dgm:pt>
    <dgm:pt modelId="{739A177D-EF31-4F22-836B-16AC7D6A7081}" type="pres">
      <dgm:prSet presAssocID="{22BED5C0-8196-495C-BF8C-F3597633001C}" presName="Name37" presStyleLbl="parChTrans1D3" presStyleIdx="12" presStyleCnt="28"/>
      <dgm:spPr/>
      <dgm:t>
        <a:bodyPr/>
        <a:lstStyle/>
        <a:p>
          <a:endParaRPr lang="zh-TW" altLang="en-US"/>
        </a:p>
      </dgm:t>
    </dgm:pt>
    <dgm:pt modelId="{92CEEA45-335C-4474-B5DD-957280B72364}" type="pres">
      <dgm:prSet presAssocID="{B228415D-9C2D-4572-9682-A4EB3F2089CC}" presName="hierRoot2" presStyleCnt="0">
        <dgm:presLayoutVars>
          <dgm:hierBranch val="init"/>
        </dgm:presLayoutVars>
      </dgm:prSet>
      <dgm:spPr/>
    </dgm:pt>
    <dgm:pt modelId="{45037E4E-8DB0-49FD-A9E8-FEDA99DBB7F4}" type="pres">
      <dgm:prSet presAssocID="{B228415D-9C2D-4572-9682-A4EB3F2089CC}" presName="rootComposite" presStyleCnt="0"/>
      <dgm:spPr/>
    </dgm:pt>
    <dgm:pt modelId="{71CFD615-2CD9-4B54-BBE4-4F0CD76F1C9A}" type="pres">
      <dgm:prSet presAssocID="{B228415D-9C2D-4572-9682-A4EB3F2089CC}" presName="rootText" presStyleLbl="node3" presStyleIdx="12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1305E5E-6480-4EC1-B3FA-519E46D02AD0}" type="pres">
      <dgm:prSet presAssocID="{B228415D-9C2D-4572-9682-A4EB3F2089CC}" presName="rootConnector" presStyleLbl="node3" presStyleIdx="12" presStyleCnt="28"/>
      <dgm:spPr/>
      <dgm:t>
        <a:bodyPr/>
        <a:lstStyle/>
        <a:p>
          <a:endParaRPr lang="zh-TW" altLang="en-US"/>
        </a:p>
      </dgm:t>
    </dgm:pt>
    <dgm:pt modelId="{971E38C2-E283-4563-BC39-12AFF35BAAE5}" type="pres">
      <dgm:prSet presAssocID="{B228415D-9C2D-4572-9682-A4EB3F2089CC}" presName="hierChild4" presStyleCnt="0"/>
      <dgm:spPr/>
    </dgm:pt>
    <dgm:pt modelId="{B50B7849-D4E9-403D-8A26-CBCA4F5AE422}" type="pres">
      <dgm:prSet presAssocID="{B228415D-9C2D-4572-9682-A4EB3F2089CC}" presName="hierChild5" presStyleCnt="0"/>
      <dgm:spPr/>
    </dgm:pt>
    <dgm:pt modelId="{3BD79DDE-EE9F-4937-A82C-FAE5E14D1FEA}" type="pres">
      <dgm:prSet presAssocID="{E0253D6D-0733-423C-A9A8-A044938CDDBC}" presName="Name37" presStyleLbl="parChTrans1D3" presStyleIdx="13" presStyleCnt="28"/>
      <dgm:spPr/>
      <dgm:t>
        <a:bodyPr/>
        <a:lstStyle/>
        <a:p>
          <a:endParaRPr lang="zh-TW" altLang="en-US"/>
        </a:p>
      </dgm:t>
    </dgm:pt>
    <dgm:pt modelId="{8D10BCA4-5C7A-441C-8CD6-55A65E8AB003}" type="pres">
      <dgm:prSet presAssocID="{B358DF9C-3051-400C-BCB4-159C8F16C487}" presName="hierRoot2" presStyleCnt="0">
        <dgm:presLayoutVars>
          <dgm:hierBranch val="init"/>
        </dgm:presLayoutVars>
      </dgm:prSet>
      <dgm:spPr/>
    </dgm:pt>
    <dgm:pt modelId="{F13A14D8-6CC8-4979-A4E5-E21522AAAAAC}" type="pres">
      <dgm:prSet presAssocID="{B358DF9C-3051-400C-BCB4-159C8F16C487}" presName="rootComposite" presStyleCnt="0"/>
      <dgm:spPr/>
    </dgm:pt>
    <dgm:pt modelId="{66CE50D9-B07B-4C3D-848C-D3323EDC0E6B}" type="pres">
      <dgm:prSet presAssocID="{B358DF9C-3051-400C-BCB4-159C8F16C487}" presName="rootText" presStyleLbl="node3" presStyleIdx="13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0CC3BB-2C9D-49F8-A80B-7E4ED36E5342}" type="pres">
      <dgm:prSet presAssocID="{B358DF9C-3051-400C-BCB4-159C8F16C487}" presName="rootConnector" presStyleLbl="node3" presStyleIdx="13" presStyleCnt="28"/>
      <dgm:spPr/>
      <dgm:t>
        <a:bodyPr/>
        <a:lstStyle/>
        <a:p>
          <a:endParaRPr lang="zh-TW" altLang="en-US"/>
        </a:p>
      </dgm:t>
    </dgm:pt>
    <dgm:pt modelId="{7774FE51-6BC6-4037-8FFE-545A4DB9567F}" type="pres">
      <dgm:prSet presAssocID="{B358DF9C-3051-400C-BCB4-159C8F16C487}" presName="hierChild4" presStyleCnt="0"/>
      <dgm:spPr/>
    </dgm:pt>
    <dgm:pt modelId="{25995517-32F3-4A76-BB89-CB6D4C53C247}" type="pres">
      <dgm:prSet presAssocID="{B358DF9C-3051-400C-BCB4-159C8F16C487}" presName="hierChild5" presStyleCnt="0"/>
      <dgm:spPr/>
    </dgm:pt>
    <dgm:pt modelId="{5DAAFA82-41D3-4C51-BD7A-7FDFA12A1EE1}" type="pres">
      <dgm:prSet presAssocID="{DF4B28E5-A699-4672-86D4-02CD1BEA27E8}" presName="Name37" presStyleLbl="parChTrans1D3" presStyleIdx="14" presStyleCnt="28"/>
      <dgm:spPr/>
      <dgm:t>
        <a:bodyPr/>
        <a:lstStyle/>
        <a:p>
          <a:endParaRPr lang="zh-TW" altLang="en-US"/>
        </a:p>
      </dgm:t>
    </dgm:pt>
    <dgm:pt modelId="{8E0872C6-5D68-480E-9713-44EF3D10BE6B}" type="pres">
      <dgm:prSet presAssocID="{3C028D25-CDE5-41D2-9C25-AD67B8B7CE23}" presName="hierRoot2" presStyleCnt="0">
        <dgm:presLayoutVars>
          <dgm:hierBranch val="init"/>
        </dgm:presLayoutVars>
      </dgm:prSet>
      <dgm:spPr/>
    </dgm:pt>
    <dgm:pt modelId="{0220BE6E-FDAB-4495-8B48-9B5F196DAB4C}" type="pres">
      <dgm:prSet presAssocID="{3C028D25-CDE5-41D2-9C25-AD67B8B7CE23}" presName="rootComposite" presStyleCnt="0"/>
      <dgm:spPr/>
    </dgm:pt>
    <dgm:pt modelId="{29FACBD0-466A-4E3F-B873-7F7BB8EC107C}" type="pres">
      <dgm:prSet presAssocID="{3C028D25-CDE5-41D2-9C25-AD67B8B7CE23}" presName="rootText" presStyleLbl="node3" presStyleIdx="14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29314B-7E21-4238-80EA-2DE2DA6CD151}" type="pres">
      <dgm:prSet presAssocID="{3C028D25-CDE5-41D2-9C25-AD67B8B7CE23}" presName="rootConnector" presStyleLbl="node3" presStyleIdx="14" presStyleCnt="28"/>
      <dgm:spPr/>
      <dgm:t>
        <a:bodyPr/>
        <a:lstStyle/>
        <a:p>
          <a:endParaRPr lang="zh-TW" altLang="en-US"/>
        </a:p>
      </dgm:t>
    </dgm:pt>
    <dgm:pt modelId="{86B54AE9-5104-41E7-B8A2-F424E8844A4D}" type="pres">
      <dgm:prSet presAssocID="{3C028D25-CDE5-41D2-9C25-AD67B8B7CE23}" presName="hierChild4" presStyleCnt="0"/>
      <dgm:spPr/>
    </dgm:pt>
    <dgm:pt modelId="{A6F77C62-5005-47C5-9FBA-7E9E7AE55ED1}" type="pres">
      <dgm:prSet presAssocID="{3C028D25-CDE5-41D2-9C25-AD67B8B7CE23}" presName="hierChild5" presStyleCnt="0"/>
      <dgm:spPr/>
    </dgm:pt>
    <dgm:pt modelId="{3685C91A-6D8F-4013-9579-6B899F3E19C0}" type="pres">
      <dgm:prSet presAssocID="{BF507118-E246-43A6-BD84-286C0F84B2D0}" presName="hierChild5" presStyleCnt="0"/>
      <dgm:spPr/>
    </dgm:pt>
    <dgm:pt modelId="{504670C9-897B-4EA9-82D6-CFA00E04605B}" type="pres">
      <dgm:prSet presAssocID="{901CD72C-91A1-437B-B6AE-B789E796564F}" presName="Name37" presStyleLbl="parChTrans1D2" presStyleIdx="3" presStyleCnt="8"/>
      <dgm:spPr/>
      <dgm:t>
        <a:bodyPr/>
        <a:lstStyle/>
        <a:p>
          <a:endParaRPr lang="zh-TW" altLang="en-US"/>
        </a:p>
      </dgm:t>
    </dgm:pt>
    <dgm:pt modelId="{7AE6BC36-1747-4062-8F99-8048D9D87635}" type="pres">
      <dgm:prSet presAssocID="{05FAE249-F0F6-4C47-84D7-B6B7E70F7BD9}" presName="hierRoot2" presStyleCnt="0">
        <dgm:presLayoutVars>
          <dgm:hierBranch val="init"/>
        </dgm:presLayoutVars>
      </dgm:prSet>
      <dgm:spPr/>
    </dgm:pt>
    <dgm:pt modelId="{D4D791D3-FA3F-469C-BF3D-1F6B3D6F4B53}" type="pres">
      <dgm:prSet presAssocID="{05FAE249-F0F6-4C47-84D7-B6B7E70F7BD9}" presName="rootComposite" presStyleCnt="0"/>
      <dgm:spPr/>
    </dgm:pt>
    <dgm:pt modelId="{052F5A96-4B00-4431-BB88-D3DE075C8E85}" type="pres">
      <dgm:prSet presAssocID="{05FAE249-F0F6-4C47-84D7-B6B7E70F7BD9}" presName="rootText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1F4964F-C947-494D-BF71-54E0C4233930}" type="pres">
      <dgm:prSet presAssocID="{05FAE249-F0F6-4C47-84D7-B6B7E70F7BD9}" presName="rootConnector" presStyleLbl="node2" presStyleIdx="3" presStyleCnt="8"/>
      <dgm:spPr/>
      <dgm:t>
        <a:bodyPr/>
        <a:lstStyle/>
        <a:p>
          <a:endParaRPr lang="zh-TW" altLang="en-US"/>
        </a:p>
      </dgm:t>
    </dgm:pt>
    <dgm:pt modelId="{7245663A-C945-4A0D-996F-8084761A080A}" type="pres">
      <dgm:prSet presAssocID="{05FAE249-F0F6-4C47-84D7-B6B7E70F7BD9}" presName="hierChild4" presStyleCnt="0"/>
      <dgm:spPr/>
    </dgm:pt>
    <dgm:pt modelId="{4170C8FF-1CBE-4F55-BBDF-DD35406EE0C1}" type="pres">
      <dgm:prSet presAssocID="{FDB764D3-AE1A-46A3-A2D1-6D93CF7935C0}" presName="Name37" presStyleLbl="parChTrans1D3" presStyleIdx="15" presStyleCnt="28"/>
      <dgm:spPr/>
      <dgm:t>
        <a:bodyPr/>
        <a:lstStyle/>
        <a:p>
          <a:endParaRPr lang="zh-TW" altLang="en-US"/>
        </a:p>
      </dgm:t>
    </dgm:pt>
    <dgm:pt modelId="{E3D2EDDE-130A-4DBE-9AB0-7660C72BF730}" type="pres">
      <dgm:prSet presAssocID="{03F0D044-8ADC-49BE-8C8D-0CB08EA9EFFB}" presName="hierRoot2" presStyleCnt="0">
        <dgm:presLayoutVars>
          <dgm:hierBranch val="init"/>
        </dgm:presLayoutVars>
      </dgm:prSet>
      <dgm:spPr/>
    </dgm:pt>
    <dgm:pt modelId="{F2EBE07C-5EE8-424D-B664-6832063AA2A2}" type="pres">
      <dgm:prSet presAssocID="{03F0D044-8ADC-49BE-8C8D-0CB08EA9EFFB}" presName="rootComposite" presStyleCnt="0"/>
      <dgm:spPr/>
    </dgm:pt>
    <dgm:pt modelId="{70B9ECCA-FD69-4957-9332-31850AB36369}" type="pres">
      <dgm:prSet presAssocID="{03F0D044-8ADC-49BE-8C8D-0CB08EA9EFFB}" presName="rootText" presStyleLbl="node3" presStyleIdx="15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CF858BD-2B42-44D8-A02C-5FBB85C72DBA}" type="pres">
      <dgm:prSet presAssocID="{03F0D044-8ADC-49BE-8C8D-0CB08EA9EFFB}" presName="rootConnector" presStyleLbl="node3" presStyleIdx="15" presStyleCnt="28"/>
      <dgm:spPr/>
      <dgm:t>
        <a:bodyPr/>
        <a:lstStyle/>
        <a:p>
          <a:endParaRPr lang="zh-TW" altLang="en-US"/>
        </a:p>
      </dgm:t>
    </dgm:pt>
    <dgm:pt modelId="{6D161525-7F60-40B2-AF49-45C2BC9B4872}" type="pres">
      <dgm:prSet presAssocID="{03F0D044-8ADC-49BE-8C8D-0CB08EA9EFFB}" presName="hierChild4" presStyleCnt="0"/>
      <dgm:spPr/>
    </dgm:pt>
    <dgm:pt modelId="{0CF756C6-1B26-4F86-9A45-01B478CC0543}" type="pres">
      <dgm:prSet presAssocID="{03F0D044-8ADC-49BE-8C8D-0CB08EA9EFFB}" presName="hierChild5" presStyleCnt="0"/>
      <dgm:spPr/>
    </dgm:pt>
    <dgm:pt modelId="{717BD10B-20E0-4B6D-B0C0-BB547EEA1E74}" type="pres">
      <dgm:prSet presAssocID="{800954E2-7DA7-48CB-8DE6-8A38F3BE1084}" presName="Name37" presStyleLbl="parChTrans1D3" presStyleIdx="16" presStyleCnt="28"/>
      <dgm:spPr/>
      <dgm:t>
        <a:bodyPr/>
        <a:lstStyle/>
        <a:p>
          <a:endParaRPr lang="zh-TW" altLang="en-US"/>
        </a:p>
      </dgm:t>
    </dgm:pt>
    <dgm:pt modelId="{1081F98B-0B06-41DE-868F-B6DA95FB44D3}" type="pres">
      <dgm:prSet presAssocID="{982A24D9-5A83-4EE3-8408-4D6E7E23AC45}" presName="hierRoot2" presStyleCnt="0">
        <dgm:presLayoutVars>
          <dgm:hierBranch val="init"/>
        </dgm:presLayoutVars>
      </dgm:prSet>
      <dgm:spPr/>
    </dgm:pt>
    <dgm:pt modelId="{063A7B77-C48A-4B61-B10F-830F33D1E339}" type="pres">
      <dgm:prSet presAssocID="{982A24D9-5A83-4EE3-8408-4D6E7E23AC45}" presName="rootComposite" presStyleCnt="0"/>
      <dgm:spPr/>
    </dgm:pt>
    <dgm:pt modelId="{285EDA73-3327-4456-8FFA-C5B85C33BBD1}" type="pres">
      <dgm:prSet presAssocID="{982A24D9-5A83-4EE3-8408-4D6E7E23AC45}" presName="rootText" presStyleLbl="node3" presStyleIdx="16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67F8655-CA6D-4E17-8914-FBE874CAB026}" type="pres">
      <dgm:prSet presAssocID="{982A24D9-5A83-4EE3-8408-4D6E7E23AC45}" presName="rootConnector" presStyleLbl="node3" presStyleIdx="16" presStyleCnt="28"/>
      <dgm:spPr/>
      <dgm:t>
        <a:bodyPr/>
        <a:lstStyle/>
        <a:p>
          <a:endParaRPr lang="zh-TW" altLang="en-US"/>
        </a:p>
      </dgm:t>
    </dgm:pt>
    <dgm:pt modelId="{2137F622-CF09-43D1-8F10-85158FF0F617}" type="pres">
      <dgm:prSet presAssocID="{982A24D9-5A83-4EE3-8408-4D6E7E23AC45}" presName="hierChild4" presStyleCnt="0"/>
      <dgm:spPr/>
    </dgm:pt>
    <dgm:pt modelId="{4395277C-6624-4ABD-933A-70B57718E8D2}" type="pres">
      <dgm:prSet presAssocID="{982A24D9-5A83-4EE3-8408-4D6E7E23AC45}" presName="hierChild5" presStyleCnt="0"/>
      <dgm:spPr/>
    </dgm:pt>
    <dgm:pt modelId="{AEB86A44-4BCB-433B-A80A-09F7AA3B300C}" type="pres">
      <dgm:prSet presAssocID="{F854643C-6950-4C1E-973F-0BEC5C8E1A30}" presName="Name37" presStyleLbl="parChTrans1D3" presStyleIdx="17" presStyleCnt="28"/>
      <dgm:spPr/>
      <dgm:t>
        <a:bodyPr/>
        <a:lstStyle/>
        <a:p>
          <a:endParaRPr lang="zh-TW" altLang="en-US"/>
        </a:p>
      </dgm:t>
    </dgm:pt>
    <dgm:pt modelId="{E292014D-251C-48BD-8943-2338FE6FD83F}" type="pres">
      <dgm:prSet presAssocID="{18851325-A9E1-4493-824B-0FBA7B9820AD}" presName="hierRoot2" presStyleCnt="0">
        <dgm:presLayoutVars>
          <dgm:hierBranch val="init"/>
        </dgm:presLayoutVars>
      </dgm:prSet>
      <dgm:spPr/>
    </dgm:pt>
    <dgm:pt modelId="{4C0981B6-C91E-49AF-A777-56F3132552F4}" type="pres">
      <dgm:prSet presAssocID="{18851325-A9E1-4493-824B-0FBA7B9820AD}" presName="rootComposite" presStyleCnt="0"/>
      <dgm:spPr/>
    </dgm:pt>
    <dgm:pt modelId="{3846420D-399B-4C35-8417-2C59C5BDC056}" type="pres">
      <dgm:prSet presAssocID="{18851325-A9E1-4493-824B-0FBA7B9820AD}" presName="rootText" presStyleLbl="node3" presStyleIdx="17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A7D58E-1563-4B04-A669-71F76C264020}" type="pres">
      <dgm:prSet presAssocID="{18851325-A9E1-4493-824B-0FBA7B9820AD}" presName="rootConnector" presStyleLbl="node3" presStyleIdx="17" presStyleCnt="28"/>
      <dgm:spPr/>
      <dgm:t>
        <a:bodyPr/>
        <a:lstStyle/>
        <a:p>
          <a:endParaRPr lang="zh-TW" altLang="en-US"/>
        </a:p>
      </dgm:t>
    </dgm:pt>
    <dgm:pt modelId="{469E3C35-A238-4E25-BAB6-7A2CB66B5C9C}" type="pres">
      <dgm:prSet presAssocID="{18851325-A9E1-4493-824B-0FBA7B9820AD}" presName="hierChild4" presStyleCnt="0"/>
      <dgm:spPr/>
    </dgm:pt>
    <dgm:pt modelId="{A1362444-506D-446F-B3B5-E2C129F4A466}" type="pres">
      <dgm:prSet presAssocID="{18851325-A9E1-4493-824B-0FBA7B9820AD}" presName="hierChild5" presStyleCnt="0"/>
      <dgm:spPr/>
    </dgm:pt>
    <dgm:pt modelId="{DA811B42-C84A-42BF-A13F-1B8BB6D9A6C9}" type="pres">
      <dgm:prSet presAssocID="{CFCB5987-4C33-4793-93C6-7765EA2DEE66}" presName="Name37" presStyleLbl="parChTrans1D3" presStyleIdx="18" presStyleCnt="28"/>
      <dgm:spPr/>
      <dgm:t>
        <a:bodyPr/>
        <a:lstStyle/>
        <a:p>
          <a:endParaRPr lang="zh-TW" altLang="en-US"/>
        </a:p>
      </dgm:t>
    </dgm:pt>
    <dgm:pt modelId="{90F4531C-9A0C-474B-ADF1-69B1539BEE6E}" type="pres">
      <dgm:prSet presAssocID="{7758FB54-AF2A-47A2-8224-DE837C1382FE}" presName="hierRoot2" presStyleCnt="0">
        <dgm:presLayoutVars>
          <dgm:hierBranch val="init"/>
        </dgm:presLayoutVars>
      </dgm:prSet>
      <dgm:spPr/>
    </dgm:pt>
    <dgm:pt modelId="{33F1FD00-A438-45ED-A7DB-D54A2085E76E}" type="pres">
      <dgm:prSet presAssocID="{7758FB54-AF2A-47A2-8224-DE837C1382FE}" presName="rootComposite" presStyleCnt="0"/>
      <dgm:spPr/>
    </dgm:pt>
    <dgm:pt modelId="{3B359C57-A0CE-4E1D-A548-19B74B0040D3}" type="pres">
      <dgm:prSet presAssocID="{7758FB54-AF2A-47A2-8224-DE837C1382FE}" presName="rootText" presStyleLbl="node3" presStyleIdx="18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0ECA464-2882-4A63-9F1B-C55343C3274A}" type="pres">
      <dgm:prSet presAssocID="{7758FB54-AF2A-47A2-8224-DE837C1382FE}" presName="rootConnector" presStyleLbl="node3" presStyleIdx="18" presStyleCnt="28"/>
      <dgm:spPr/>
      <dgm:t>
        <a:bodyPr/>
        <a:lstStyle/>
        <a:p>
          <a:endParaRPr lang="zh-TW" altLang="en-US"/>
        </a:p>
      </dgm:t>
    </dgm:pt>
    <dgm:pt modelId="{C191240D-C688-426C-BC8C-C9E37FFF6A2E}" type="pres">
      <dgm:prSet presAssocID="{7758FB54-AF2A-47A2-8224-DE837C1382FE}" presName="hierChild4" presStyleCnt="0"/>
      <dgm:spPr/>
    </dgm:pt>
    <dgm:pt modelId="{C1C44709-929F-4DE0-A5E0-6F669F498646}" type="pres">
      <dgm:prSet presAssocID="{7758FB54-AF2A-47A2-8224-DE837C1382FE}" presName="hierChild5" presStyleCnt="0"/>
      <dgm:spPr/>
    </dgm:pt>
    <dgm:pt modelId="{CEC7E39D-D0DA-4D52-9A8E-3DCBEFF137FA}" type="pres">
      <dgm:prSet presAssocID="{05FAE249-F0F6-4C47-84D7-B6B7E70F7BD9}" presName="hierChild5" presStyleCnt="0"/>
      <dgm:spPr/>
    </dgm:pt>
    <dgm:pt modelId="{5F6CF0AA-29C4-464F-BFDE-668DE7C6B673}" type="pres">
      <dgm:prSet presAssocID="{89BE3A68-05C9-4AC5-8B61-851A2824B13A}" presName="Name37" presStyleLbl="parChTrans1D2" presStyleIdx="4" presStyleCnt="8"/>
      <dgm:spPr/>
      <dgm:t>
        <a:bodyPr/>
        <a:lstStyle/>
        <a:p>
          <a:endParaRPr lang="zh-TW" altLang="en-US"/>
        </a:p>
      </dgm:t>
    </dgm:pt>
    <dgm:pt modelId="{E22CAF0B-8158-4C72-B89F-AAFB559F672B}" type="pres">
      <dgm:prSet presAssocID="{D10C890B-881B-4EE1-BD49-9ED62FCCBD34}" presName="hierRoot2" presStyleCnt="0">
        <dgm:presLayoutVars>
          <dgm:hierBranch val="init"/>
        </dgm:presLayoutVars>
      </dgm:prSet>
      <dgm:spPr/>
    </dgm:pt>
    <dgm:pt modelId="{A784B0A1-2DDE-4B7F-806A-F5CF835C0799}" type="pres">
      <dgm:prSet presAssocID="{D10C890B-881B-4EE1-BD49-9ED62FCCBD34}" presName="rootComposite" presStyleCnt="0"/>
      <dgm:spPr/>
    </dgm:pt>
    <dgm:pt modelId="{0AF68738-3435-4108-ACFA-CD48CE393559}" type="pres">
      <dgm:prSet presAssocID="{D10C890B-881B-4EE1-BD49-9ED62FCCBD34}" presName="rootText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E74C262-FE7D-4492-956A-A90339676F2F}" type="pres">
      <dgm:prSet presAssocID="{D10C890B-881B-4EE1-BD49-9ED62FCCBD34}" presName="rootConnector" presStyleLbl="node2" presStyleIdx="4" presStyleCnt="8"/>
      <dgm:spPr/>
      <dgm:t>
        <a:bodyPr/>
        <a:lstStyle/>
        <a:p>
          <a:endParaRPr lang="zh-TW" altLang="en-US"/>
        </a:p>
      </dgm:t>
    </dgm:pt>
    <dgm:pt modelId="{286C099E-B23C-4A33-9E2B-0C39976DD448}" type="pres">
      <dgm:prSet presAssocID="{D10C890B-881B-4EE1-BD49-9ED62FCCBD34}" presName="hierChild4" presStyleCnt="0"/>
      <dgm:spPr/>
    </dgm:pt>
    <dgm:pt modelId="{61648164-4803-4F8D-8163-BB55B1D6DA1D}" type="pres">
      <dgm:prSet presAssocID="{0F8231E0-2AE7-47A3-8D72-99EC2947D12D}" presName="Name37" presStyleLbl="parChTrans1D3" presStyleIdx="19" presStyleCnt="28"/>
      <dgm:spPr/>
      <dgm:t>
        <a:bodyPr/>
        <a:lstStyle/>
        <a:p>
          <a:endParaRPr lang="zh-TW" altLang="en-US"/>
        </a:p>
      </dgm:t>
    </dgm:pt>
    <dgm:pt modelId="{19BC5618-2551-4748-94C8-15D305CB1E6D}" type="pres">
      <dgm:prSet presAssocID="{5D377880-10A7-4228-A06D-6C18AFDE4D71}" presName="hierRoot2" presStyleCnt="0">
        <dgm:presLayoutVars>
          <dgm:hierBranch val="init"/>
        </dgm:presLayoutVars>
      </dgm:prSet>
      <dgm:spPr/>
    </dgm:pt>
    <dgm:pt modelId="{5FB1F843-A2D7-4A85-B562-922B7BE6BE00}" type="pres">
      <dgm:prSet presAssocID="{5D377880-10A7-4228-A06D-6C18AFDE4D71}" presName="rootComposite" presStyleCnt="0"/>
      <dgm:spPr/>
    </dgm:pt>
    <dgm:pt modelId="{0FF0174C-E361-4B32-AEC0-DE9EB4D9189E}" type="pres">
      <dgm:prSet presAssocID="{5D377880-10A7-4228-A06D-6C18AFDE4D71}" presName="rootText" presStyleLbl="node3" presStyleIdx="19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48A6BD9-66EB-4896-8937-E53B32CA5EBE}" type="pres">
      <dgm:prSet presAssocID="{5D377880-10A7-4228-A06D-6C18AFDE4D71}" presName="rootConnector" presStyleLbl="node3" presStyleIdx="19" presStyleCnt="28"/>
      <dgm:spPr/>
      <dgm:t>
        <a:bodyPr/>
        <a:lstStyle/>
        <a:p>
          <a:endParaRPr lang="zh-TW" altLang="en-US"/>
        </a:p>
      </dgm:t>
    </dgm:pt>
    <dgm:pt modelId="{61318305-D13E-4264-860A-6F79959BEF9D}" type="pres">
      <dgm:prSet presAssocID="{5D377880-10A7-4228-A06D-6C18AFDE4D71}" presName="hierChild4" presStyleCnt="0"/>
      <dgm:spPr/>
    </dgm:pt>
    <dgm:pt modelId="{E270691F-E6E1-453D-A419-6D4CACBFF779}" type="pres">
      <dgm:prSet presAssocID="{5D377880-10A7-4228-A06D-6C18AFDE4D71}" presName="hierChild5" presStyleCnt="0"/>
      <dgm:spPr/>
    </dgm:pt>
    <dgm:pt modelId="{93C71B13-B6C0-4E26-945E-455838778BCF}" type="pres">
      <dgm:prSet presAssocID="{D10C890B-881B-4EE1-BD49-9ED62FCCBD34}" presName="hierChild5" presStyleCnt="0"/>
      <dgm:spPr/>
    </dgm:pt>
    <dgm:pt modelId="{F10E56E3-E353-4495-B645-4693503A95FF}" type="pres">
      <dgm:prSet presAssocID="{81CD8D14-BACD-47A7-A71F-0D56C91291E5}" presName="Name37" presStyleLbl="parChTrans1D2" presStyleIdx="5" presStyleCnt="8"/>
      <dgm:spPr/>
      <dgm:t>
        <a:bodyPr/>
        <a:lstStyle/>
        <a:p>
          <a:endParaRPr lang="zh-TW" altLang="en-US"/>
        </a:p>
      </dgm:t>
    </dgm:pt>
    <dgm:pt modelId="{869A11CF-8770-4634-A094-6857ADC3A538}" type="pres">
      <dgm:prSet presAssocID="{9A092497-5FC4-49E6-8341-E3FF25909750}" presName="hierRoot2" presStyleCnt="0">
        <dgm:presLayoutVars>
          <dgm:hierBranch val="init"/>
        </dgm:presLayoutVars>
      </dgm:prSet>
      <dgm:spPr/>
    </dgm:pt>
    <dgm:pt modelId="{EB0C8FCD-50B1-47BC-B8A5-691F08421A04}" type="pres">
      <dgm:prSet presAssocID="{9A092497-5FC4-49E6-8341-E3FF25909750}" presName="rootComposite" presStyleCnt="0"/>
      <dgm:spPr/>
    </dgm:pt>
    <dgm:pt modelId="{D75118DB-2488-4C90-9AF7-CE37783958B6}" type="pres">
      <dgm:prSet presAssocID="{9A092497-5FC4-49E6-8341-E3FF25909750}" presName="rootText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9ADF167-2F1A-47F6-A52D-E5B58EE514E3}" type="pres">
      <dgm:prSet presAssocID="{9A092497-5FC4-49E6-8341-E3FF25909750}" presName="rootConnector" presStyleLbl="node2" presStyleIdx="5" presStyleCnt="8"/>
      <dgm:spPr/>
      <dgm:t>
        <a:bodyPr/>
        <a:lstStyle/>
        <a:p>
          <a:endParaRPr lang="zh-TW" altLang="en-US"/>
        </a:p>
      </dgm:t>
    </dgm:pt>
    <dgm:pt modelId="{788BADBE-3EA4-4432-8027-E557CB470793}" type="pres">
      <dgm:prSet presAssocID="{9A092497-5FC4-49E6-8341-E3FF25909750}" presName="hierChild4" presStyleCnt="0"/>
      <dgm:spPr/>
    </dgm:pt>
    <dgm:pt modelId="{E6EF0C9C-2C53-4F17-BDF7-DDD46303E866}" type="pres">
      <dgm:prSet presAssocID="{4EE3536B-673F-4D6E-AC51-A0977E9612EE}" presName="Name37" presStyleLbl="parChTrans1D3" presStyleIdx="20" presStyleCnt="28"/>
      <dgm:spPr/>
      <dgm:t>
        <a:bodyPr/>
        <a:lstStyle/>
        <a:p>
          <a:endParaRPr lang="zh-TW" altLang="en-US"/>
        </a:p>
      </dgm:t>
    </dgm:pt>
    <dgm:pt modelId="{C57047F9-96A2-4891-A007-320B842856DE}" type="pres">
      <dgm:prSet presAssocID="{01B371BB-55ED-4226-B266-17AC739C707A}" presName="hierRoot2" presStyleCnt="0">
        <dgm:presLayoutVars>
          <dgm:hierBranch val="init"/>
        </dgm:presLayoutVars>
      </dgm:prSet>
      <dgm:spPr/>
    </dgm:pt>
    <dgm:pt modelId="{A2CAD879-E3DF-4722-950D-DFC3E4E7CB25}" type="pres">
      <dgm:prSet presAssocID="{01B371BB-55ED-4226-B266-17AC739C707A}" presName="rootComposite" presStyleCnt="0"/>
      <dgm:spPr/>
    </dgm:pt>
    <dgm:pt modelId="{95313D9D-F2A5-4F20-93EF-6CB0723988EF}" type="pres">
      <dgm:prSet presAssocID="{01B371BB-55ED-4226-B266-17AC739C707A}" presName="rootText" presStyleLbl="node3" presStyleIdx="20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4AFA918-76C1-49DC-8E9F-2B8970D22E8C}" type="pres">
      <dgm:prSet presAssocID="{01B371BB-55ED-4226-B266-17AC739C707A}" presName="rootConnector" presStyleLbl="node3" presStyleIdx="20" presStyleCnt="28"/>
      <dgm:spPr/>
      <dgm:t>
        <a:bodyPr/>
        <a:lstStyle/>
        <a:p>
          <a:endParaRPr lang="zh-TW" altLang="en-US"/>
        </a:p>
      </dgm:t>
    </dgm:pt>
    <dgm:pt modelId="{C69295FE-113E-40F9-A98F-8CE54DB1B359}" type="pres">
      <dgm:prSet presAssocID="{01B371BB-55ED-4226-B266-17AC739C707A}" presName="hierChild4" presStyleCnt="0"/>
      <dgm:spPr/>
    </dgm:pt>
    <dgm:pt modelId="{12A12655-8153-41ED-A15D-E9AEA6F2A180}" type="pres">
      <dgm:prSet presAssocID="{01B371BB-55ED-4226-B266-17AC739C707A}" presName="hierChild5" presStyleCnt="0"/>
      <dgm:spPr/>
    </dgm:pt>
    <dgm:pt modelId="{DB11B7BE-34B0-4887-BD51-EFF6C046E2E0}" type="pres">
      <dgm:prSet presAssocID="{9A092497-5FC4-49E6-8341-E3FF25909750}" presName="hierChild5" presStyleCnt="0"/>
      <dgm:spPr/>
    </dgm:pt>
    <dgm:pt modelId="{28751413-09D9-4ED8-BEC1-795998D64A6F}" type="pres">
      <dgm:prSet presAssocID="{2493E659-7425-4F96-9327-0449BDB7388A}" presName="Name37" presStyleLbl="parChTrans1D2" presStyleIdx="6" presStyleCnt="8"/>
      <dgm:spPr/>
      <dgm:t>
        <a:bodyPr/>
        <a:lstStyle/>
        <a:p>
          <a:endParaRPr lang="zh-TW" altLang="en-US"/>
        </a:p>
      </dgm:t>
    </dgm:pt>
    <dgm:pt modelId="{6B6D389A-CCCC-459A-ACC4-76D9E636C2D7}" type="pres">
      <dgm:prSet presAssocID="{ABCAFF01-20D3-43D3-92F9-E1FF02861F4D}" presName="hierRoot2" presStyleCnt="0">
        <dgm:presLayoutVars>
          <dgm:hierBranch val="hang"/>
        </dgm:presLayoutVars>
      </dgm:prSet>
      <dgm:spPr/>
    </dgm:pt>
    <dgm:pt modelId="{526C978C-96B2-4D8D-A729-44717F426F51}" type="pres">
      <dgm:prSet presAssocID="{ABCAFF01-20D3-43D3-92F9-E1FF02861F4D}" presName="rootComposite" presStyleCnt="0"/>
      <dgm:spPr/>
    </dgm:pt>
    <dgm:pt modelId="{5F28C8F4-86C4-4A22-A92C-CFB1312EFC07}" type="pres">
      <dgm:prSet presAssocID="{ABCAFF01-20D3-43D3-92F9-E1FF02861F4D}" presName="rootText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4307CD6-9B95-440C-8877-E17352C54750}" type="pres">
      <dgm:prSet presAssocID="{ABCAFF01-20D3-43D3-92F9-E1FF02861F4D}" presName="rootConnector" presStyleLbl="node2" presStyleIdx="6" presStyleCnt="8"/>
      <dgm:spPr/>
      <dgm:t>
        <a:bodyPr/>
        <a:lstStyle/>
        <a:p>
          <a:endParaRPr lang="zh-TW" altLang="en-US"/>
        </a:p>
      </dgm:t>
    </dgm:pt>
    <dgm:pt modelId="{CCC86D6D-15B8-4C42-A4A8-94DA3ED3BD9C}" type="pres">
      <dgm:prSet presAssocID="{ABCAFF01-20D3-43D3-92F9-E1FF02861F4D}" presName="hierChild4" presStyleCnt="0"/>
      <dgm:spPr/>
    </dgm:pt>
    <dgm:pt modelId="{EC0695E5-5ECA-4B7B-96DC-BF5DBD87286C}" type="pres">
      <dgm:prSet presAssocID="{A451A0DB-85D1-4EE9-A763-35BDEF24094F}" presName="Name48" presStyleLbl="parChTrans1D3" presStyleIdx="21" presStyleCnt="28"/>
      <dgm:spPr/>
      <dgm:t>
        <a:bodyPr/>
        <a:lstStyle/>
        <a:p>
          <a:endParaRPr lang="zh-TW" altLang="en-US"/>
        </a:p>
      </dgm:t>
    </dgm:pt>
    <dgm:pt modelId="{E67518C4-D285-4B26-B973-AB5A8C1E96A7}" type="pres">
      <dgm:prSet presAssocID="{0F06187A-DE1B-4163-843C-A7EB5AA3E2F3}" presName="hierRoot2" presStyleCnt="0">
        <dgm:presLayoutVars>
          <dgm:hierBranch val="init"/>
        </dgm:presLayoutVars>
      </dgm:prSet>
      <dgm:spPr/>
    </dgm:pt>
    <dgm:pt modelId="{4035AA30-A64B-4053-B856-1309355C3E38}" type="pres">
      <dgm:prSet presAssocID="{0F06187A-DE1B-4163-843C-A7EB5AA3E2F3}" presName="rootComposite" presStyleCnt="0"/>
      <dgm:spPr/>
    </dgm:pt>
    <dgm:pt modelId="{68323BA5-3DB2-42E2-B9E4-6A179A0B3F1F}" type="pres">
      <dgm:prSet presAssocID="{0F06187A-DE1B-4163-843C-A7EB5AA3E2F3}" presName="rootText" presStyleLbl="node3" presStyleIdx="21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251A164-20C3-4CD9-96B9-BD2DB8F3A053}" type="pres">
      <dgm:prSet presAssocID="{0F06187A-DE1B-4163-843C-A7EB5AA3E2F3}" presName="rootConnector" presStyleLbl="node3" presStyleIdx="21" presStyleCnt="28"/>
      <dgm:spPr/>
      <dgm:t>
        <a:bodyPr/>
        <a:lstStyle/>
        <a:p>
          <a:endParaRPr lang="zh-TW" altLang="en-US"/>
        </a:p>
      </dgm:t>
    </dgm:pt>
    <dgm:pt modelId="{2F751328-B13A-4F1C-ACB4-A3FBBF5876B8}" type="pres">
      <dgm:prSet presAssocID="{0F06187A-DE1B-4163-843C-A7EB5AA3E2F3}" presName="hierChild4" presStyleCnt="0"/>
      <dgm:spPr/>
    </dgm:pt>
    <dgm:pt modelId="{BA356D32-EF30-401F-BF5E-21101DE8DA82}" type="pres">
      <dgm:prSet presAssocID="{0F06187A-DE1B-4163-843C-A7EB5AA3E2F3}" presName="hierChild5" presStyleCnt="0"/>
      <dgm:spPr/>
    </dgm:pt>
    <dgm:pt modelId="{731D8AE1-5C6C-4087-9AE9-F6815E2BBAF6}" type="pres">
      <dgm:prSet presAssocID="{4B0F45E3-2B00-46ED-B067-582009554B12}" presName="Name48" presStyleLbl="parChTrans1D3" presStyleIdx="22" presStyleCnt="28"/>
      <dgm:spPr/>
      <dgm:t>
        <a:bodyPr/>
        <a:lstStyle/>
        <a:p>
          <a:endParaRPr lang="zh-TW" altLang="en-US"/>
        </a:p>
      </dgm:t>
    </dgm:pt>
    <dgm:pt modelId="{AAE5929E-209F-4179-A3A8-77259AF4B4E5}" type="pres">
      <dgm:prSet presAssocID="{029A0073-0382-4464-A5FD-71B00E5FCD28}" presName="hierRoot2" presStyleCnt="0">
        <dgm:presLayoutVars>
          <dgm:hierBranch val="init"/>
        </dgm:presLayoutVars>
      </dgm:prSet>
      <dgm:spPr/>
    </dgm:pt>
    <dgm:pt modelId="{47B048F3-202C-4EF2-8584-E8958A116998}" type="pres">
      <dgm:prSet presAssocID="{029A0073-0382-4464-A5FD-71B00E5FCD28}" presName="rootComposite" presStyleCnt="0"/>
      <dgm:spPr/>
    </dgm:pt>
    <dgm:pt modelId="{FCAA1260-44F6-48A6-B480-526ADA89B48C}" type="pres">
      <dgm:prSet presAssocID="{029A0073-0382-4464-A5FD-71B00E5FCD28}" presName="rootText" presStyleLbl="node3" presStyleIdx="22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A602B84-35B1-449C-88C8-A8A3ED4ECCDF}" type="pres">
      <dgm:prSet presAssocID="{029A0073-0382-4464-A5FD-71B00E5FCD28}" presName="rootConnector" presStyleLbl="node3" presStyleIdx="22" presStyleCnt="28"/>
      <dgm:spPr/>
      <dgm:t>
        <a:bodyPr/>
        <a:lstStyle/>
        <a:p>
          <a:endParaRPr lang="zh-TW" altLang="en-US"/>
        </a:p>
      </dgm:t>
    </dgm:pt>
    <dgm:pt modelId="{E65196DC-0FD2-418B-A805-A41BA1EB6B09}" type="pres">
      <dgm:prSet presAssocID="{029A0073-0382-4464-A5FD-71B00E5FCD28}" presName="hierChild4" presStyleCnt="0"/>
      <dgm:spPr/>
    </dgm:pt>
    <dgm:pt modelId="{622AA0D9-7520-4C97-93B8-B211AA5EBC41}" type="pres">
      <dgm:prSet presAssocID="{029A0073-0382-4464-A5FD-71B00E5FCD28}" presName="hierChild5" presStyleCnt="0"/>
      <dgm:spPr/>
    </dgm:pt>
    <dgm:pt modelId="{25F7B841-99DE-4A59-914D-CEAD74BAF2D3}" type="pres">
      <dgm:prSet presAssocID="{DF974387-A737-4DF8-90CA-58C0B803CA65}" presName="Name48" presStyleLbl="parChTrans1D3" presStyleIdx="23" presStyleCnt="28"/>
      <dgm:spPr/>
      <dgm:t>
        <a:bodyPr/>
        <a:lstStyle/>
        <a:p>
          <a:endParaRPr lang="zh-TW" altLang="en-US"/>
        </a:p>
      </dgm:t>
    </dgm:pt>
    <dgm:pt modelId="{355B550C-D64A-4789-BC09-69DF25F56B73}" type="pres">
      <dgm:prSet presAssocID="{8052D9AD-FF65-4921-96E5-52569ED2749E}" presName="hierRoot2" presStyleCnt="0">
        <dgm:presLayoutVars>
          <dgm:hierBranch val="init"/>
        </dgm:presLayoutVars>
      </dgm:prSet>
      <dgm:spPr/>
    </dgm:pt>
    <dgm:pt modelId="{57A2BF5A-BBC3-4826-843C-680085C27C41}" type="pres">
      <dgm:prSet presAssocID="{8052D9AD-FF65-4921-96E5-52569ED2749E}" presName="rootComposite" presStyleCnt="0"/>
      <dgm:spPr/>
    </dgm:pt>
    <dgm:pt modelId="{BA410E02-8B83-4243-9651-EED91D89BE48}" type="pres">
      <dgm:prSet presAssocID="{8052D9AD-FF65-4921-96E5-52569ED2749E}" presName="rootText" presStyleLbl="node3" presStyleIdx="23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0C780C7-9113-4FEB-A7F6-67262C6CA049}" type="pres">
      <dgm:prSet presAssocID="{8052D9AD-FF65-4921-96E5-52569ED2749E}" presName="rootConnector" presStyleLbl="node3" presStyleIdx="23" presStyleCnt="28"/>
      <dgm:spPr/>
      <dgm:t>
        <a:bodyPr/>
        <a:lstStyle/>
        <a:p>
          <a:endParaRPr lang="zh-TW" altLang="en-US"/>
        </a:p>
      </dgm:t>
    </dgm:pt>
    <dgm:pt modelId="{BFEA9DCA-5071-4E4A-9E58-4DD1BDE53E1E}" type="pres">
      <dgm:prSet presAssocID="{8052D9AD-FF65-4921-96E5-52569ED2749E}" presName="hierChild4" presStyleCnt="0"/>
      <dgm:spPr/>
    </dgm:pt>
    <dgm:pt modelId="{81A37410-7B32-444E-9CE7-FE15F4EE98DA}" type="pres">
      <dgm:prSet presAssocID="{8052D9AD-FF65-4921-96E5-52569ED2749E}" presName="hierChild5" presStyleCnt="0"/>
      <dgm:spPr/>
    </dgm:pt>
    <dgm:pt modelId="{39D25E6F-7453-4752-A61C-A2EDCFB61ADB}" type="pres">
      <dgm:prSet presAssocID="{80F45338-7C0C-4FD4-9560-C46906F7A1D6}" presName="Name48" presStyleLbl="parChTrans1D3" presStyleIdx="24" presStyleCnt="28"/>
      <dgm:spPr/>
      <dgm:t>
        <a:bodyPr/>
        <a:lstStyle/>
        <a:p>
          <a:endParaRPr lang="zh-TW" altLang="en-US"/>
        </a:p>
      </dgm:t>
    </dgm:pt>
    <dgm:pt modelId="{67B34D16-9633-471A-B37F-272FE5684E02}" type="pres">
      <dgm:prSet presAssocID="{E36DC9A0-74B4-4FDF-B6AA-ABEB19DBF372}" presName="hierRoot2" presStyleCnt="0">
        <dgm:presLayoutVars>
          <dgm:hierBranch val="init"/>
        </dgm:presLayoutVars>
      </dgm:prSet>
      <dgm:spPr/>
    </dgm:pt>
    <dgm:pt modelId="{F55E4722-D6B4-468B-A422-3A48C4C63B36}" type="pres">
      <dgm:prSet presAssocID="{E36DC9A0-74B4-4FDF-B6AA-ABEB19DBF372}" presName="rootComposite" presStyleCnt="0"/>
      <dgm:spPr/>
    </dgm:pt>
    <dgm:pt modelId="{BAB2CFA8-1421-4FE0-8B58-6654BAF17493}" type="pres">
      <dgm:prSet presAssocID="{E36DC9A0-74B4-4FDF-B6AA-ABEB19DBF372}" presName="rootText" presStyleLbl="node3" presStyleIdx="24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124DE70-0946-456C-8660-30EE19841594}" type="pres">
      <dgm:prSet presAssocID="{E36DC9A0-74B4-4FDF-B6AA-ABEB19DBF372}" presName="rootConnector" presStyleLbl="node3" presStyleIdx="24" presStyleCnt="28"/>
      <dgm:spPr/>
      <dgm:t>
        <a:bodyPr/>
        <a:lstStyle/>
        <a:p>
          <a:endParaRPr lang="zh-TW" altLang="en-US"/>
        </a:p>
      </dgm:t>
    </dgm:pt>
    <dgm:pt modelId="{78B76E03-763F-4E8C-986C-1B272CC9E17B}" type="pres">
      <dgm:prSet presAssocID="{E36DC9A0-74B4-4FDF-B6AA-ABEB19DBF372}" presName="hierChild4" presStyleCnt="0"/>
      <dgm:spPr/>
    </dgm:pt>
    <dgm:pt modelId="{1087ABA1-F024-412D-B59F-A26D8373B920}" type="pres">
      <dgm:prSet presAssocID="{E36DC9A0-74B4-4FDF-B6AA-ABEB19DBF372}" presName="hierChild5" presStyleCnt="0"/>
      <dgm:spPr/>
    </dgm:pt>
    <dgm:pt modelId="{8951C8AD-B19B-4797-86EC-C14BA7EB4F32}" type="pres">
      <dgm:prSet presAssocID="{A4272635-057F-4E5F-AE30-6B1EC2C29BB7}" presName="Name48" presStyleLbl="parChTrans1D3" presStyleIdx="25" presStyleCnt="28"/>
      <dgm:spPr/>
      <dgm:t>
        <a:bodyPr/>
        <a:lstStyle/>
        <a:p>
          <a:endParaRPr lang="zh-TW" altLang="en-US"/>
        </a:p>
      </dgm:t>
    </dgm:pt>
    <dgm:pt modelId="{C2547AF7-3B17-404D-82E6-BDE2A8CA28E8}" type="pres">
      <dgm:prSet presAssocID="{4F440D9C-98C3-4F60-81C5-EDFC7F2506A9}" presName="hierRoot2" presStyleCnt="0">
        <dgm:presLayoutVars>
          <dgm:hierBranch val="init"/>
        </dgm:presLayoutVars>
      </dgm:prSet>
      <dgm:spPr/>
    </dgm:pt>
    <dgm:pt modelId="{6B52745E-876F-40DF-917D-506C37833B62}" type="pres">
      <dgm:prSet presAssocID="{4F440D9C-98C3-4F60-81C5-EDFC7F2506A9}" presName="rootComposite" presStyleCnt="0"/>
      <dgm:spPr/>
    </dgm:pt>
    <dgm:pt modelId="{01A74EE9-0006-462D-B69F-76C058C0553B}" type="pres">
      <dgm:prSet presAssocID="{4F440D9C-98C3-4F60-81C5-EDFC7F2506A9}" presName="rootText" presStyleLbl="node3" presStyleIdx="25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A4B6D1-EE1D-4F62-A1B7-13F3415921B8}" type="pres">
      <dgm:prSet presAssocID="{4F440D9C-98C3-4F60-81C5-EDFC7F2506A9}" presName="rootConnector" presStyleLbl="node3" presStyleIdx="25" presStyleCnt="28"/>
      <dgm:spPr/>
      <dgm:t>
        <a:bodyPr/>
        <a:lstStyle/>
        <a:p>
          <a:endParaRPr lang="zh-TW" altLang="en-US"/>
        </a:p>
      </dgm:t>
    </dgm:pt>
    <dgm:pt modelId="{FCAF4338-B4C4-426B-934E-AB10DA6832A0}" type="pres">
      <dgm:prSet presAssocID="{4F440D9C-98C3-4F60-81C5-EDFC7F2506A9}" presName="hierChild4" presStyleCnt="0"/>
      <dgm:spPr/>
    </dgm:pt>
    <dgm:pt modelId="{42E6BADB-1231-4C31-9A1B-32C1DA341735}" type="pres">
      <dgm:prSet presAssocID="{4F440D9C-98C3-4F60-81C5-EDFC7F2506A9}" presName="hierChild5" presStyleCnt="0"/>
      <dgm:spPr/>
    </dgm:pt>
    <dgm:pt modelId="{3D2FEEAA-3948-44FB-9EA8-ECE2318F7ED0}" type="pres">
      <dgm:prSet presAssocID="{2712145E-9414-40FC-AAD4-AA8760CC4220}" presName="Name48" presStyleLbl="parChTrans1D3" presStyleIdx="26" presStyleCnt="28"/>
      <dgm:spPr/>
      <dgm:t>
        <a:bodyPr/>
        <a:lstStyle/>
        <a:p>
          <a:endParaRPr lang="zh-TW" altLang="en-US"/>
        </a:p>
      </dgm:t>
    </dgm:pt>
    <dgm:pt modelId="{BF96827F-1427-44B6-AD15-B6EEA790FF19}" type="pres">
      <dgm:prSet presAssocID="{7B518DBC-1AE2-44E0-9961-8E0C5A340820}" presName="hierRoot2" presStyleCnt="0">
        <dgm:presLayoutVars>
          <dgm:hierBranch val="init"/>
        </dgm:presLayoutVars>
      </dgm:prSet>
      <dgm:spPr/>
    </dgm:pt>
    <dgm:pt modelId="{1641BEAF-4D74-4621-B366-D0F2893C6DF9}" type="pres">
      <dgm:prSet presAssocID="{7B518DBC-1AE2-44E0-9961-8E0C5A340820}" presName="rootComposite" presStyleCnt="0"/>
      <dgm:spPr/>
    </dgm:pt>
    <dgm:pt modelId="{CC514FB1-8C77-480A-B0CD-03B0F8AF1254}" type="pres">
      <dgm:prSet presAssocID="{7B518DBC-1AE2-44E0-9961-8E0C5A340820}" presName="rootText" presStyleLbl="node3" presStyleIdx="26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06FD285-B6BE-47A5-9590-8A8A75FD96E9}" type="pres">
      <dgm:prSet presAssocID="{7B518DBC-1AE2-44E0-9961-8E0C5A340820}" presName="rootConnector" presStyleLbl="node3" presStyleIdx="26" presStyleCnt="28"/>
      <dgm:spPr/>
      <dgm:t>
        <a:bodyPr/>
        <a:lstStyle/>
        <a:p>
          <a:endParaRPr lang="zh-TW" altLang="en-US"/>
        </a:p>
      </dgm:t>
    </dgm:pt>
    <dgm:pt modelId="{0C5C343D-0E10-4ADD-9DD6-DC9061FA0B97}" type="pres">
      <dgm:prSet presAssocID="{7B518DBC-1AE2-44E0-9961-8E0C5A340820}" presName="hierChild4" presStyleCnt="0"/>
      <dgm:spPr/>
    </dgm:pt>
    <dgm:pt modelId="{836B9CA7-AFEA-4A49-ABA4-B391A82175CB}" type="pres">
      <dgm:prSet presAssocID="{7B518DBC-1AE2-44E0-9961-8E0C5A340820}" presName="hierChild5" presStyleCnt="0"/>
      <dgm:spPr/>
    </dgm:pt>
    <dgm:pt modelId="{49935339-6A42-4FC8-8DDB-B5A2A3A81CCB}" type="pres">
      <dgm:prSet presAssocID="{4462A167-175B-46FC-9DA0-7FC92C015F18}" presName="Name48" presStyleLbl="parChTrans1D3" presStyleIdx="27" presStyleCnt="28"/>
      <dgm:spPr/>
      <dgm:t>
        <a:bodyPr/>
        <a:lstStyle/>
        <a:p>
          <a:endParaRPr lang="zh-TW" altLang="en-US"/>
        </a:p>
      </dgm:t>
    </dgm:pt>
    <dgm:pt modelId="{8121695F-8DFE-45DD-80A1-0F829E5376E2}" type="pres">
      <dgm:prSet presAssocID="{62A5478E-5558-4A04-AB53-9A53C8F489AF}" presName="hierRoot2" presStyleCnt="0">
        <dgm:presLayoutVars>
          <dgm:hierBranch val="init"/>
        </dgm:presLayoutVars>
      </dgm:prSet>
      <dgm:spPr/>
    </dgm:pt>
    <dgm:pt modelId="{73C88D39-2B0E-4C2F-8B91-3EB02705BE66}" type="pres">
      <dgm:prSet presAssocID="{62A5478E-5558-4A04-AB53-9A53C8F489AF}" presName="rootComposite" presStyleCnt="0"/>
      <dgm:spPr/>
    </dgm:pt>
    <dgm:pt modelId="{4EB6944C-B789-4A3A-868A-CAAF81B4373D}" type="pres">
      <dgm:prSet presAssocID="{62A5478E-5558-4A04-AB53-9A53C8F489AF}" presName="rootText" presStyleLbl="node3" presStyleIdx="27" presStyleCnt="2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8256A87-D5CC-4AF2-92F2-D44019343417}" type="pres">
      <dgm:prSet presAssocID="{62A5478E-5558-4A04-AB53-9A53C8F489AF}" presName="rootConnector" presStyleLbl="node3" presStyleIdx="27" presStyleCnt="28"/>
      <dgm:spPr/>
      <dgm:t>
        <a:bodyPr/>
        <a:lstStyle/>
        <a:p>
          <a:endParaRPr lang="zh-TW" altLang="en-US"/>
        </a:p>
      </dgm:t>
    </dgm:pt>
    <dgm:pt modelId="{29A9F5A1-6B14-4F97-9BBE-EE7F9406308D}" type="pres">
      <dgm:prSet presAssocID="{62A5478E-5558-4A04-AB53-9A53C8F489AF}" presName="hierChild4" presStyleCnt="0"/>
      <dgm:spPr/>
    </dgm:pt>
    <dgm:pt modelId="{08C5232D-9AA1-4F0A-AD7D-D3C97223FC6C}" type="pres">
      <dgm:prSet presAssocID="{62A5478E-5558-4A04-AB53-9A53C8F489AF}" presName="hierChild5" presStyleCnt="0"/>
      <dgm:spPr/>
    </dgm:pt>
    <dgm:pt modelId="{D1A1EF31-8F0F-472E-B18B-8DE7660EF86B}" type="pres">
      <dgm:prSet presAssocID="{ABCAFF01-20D3-43D3-92F9-E1FF02861F4D}" presName="hierChild5" presStyleCnt="0"/>
      <dgm:spPr/>
    </dgm:pt>
    <dgm:pt modelId="{F54E8B8F-B278-41C0-B436-4DD864DF816A}" type="pres">
      <dgm:prSet presAssocID="{B6120B75-45F0-44AC-BA72-45E81F4F1C21}" presName="Name37" presStyleLbl="parChTrans1D2" presStyleIdx="7" presStyleCnt="8"/>
      <dgm:spPr/>
      <dgm:t>
        <a:bodyPr/>
        <a:lstStyle/>
        <a:p>
          <a:endParaRPr lang="zh-TW" altLang="en-US"/>
        </a:p>
      </dgm:t>
    </dgm:pt>
    <dgm:pt modelId="{3465CA5A-9CA1-4058-A165-ACE1AAFB2ABC}" type="pres">
      <dgm:prSet presAssocID="{45A103F9-3056-4196-826A-45115AE864C6}" presName="hierRoot2" presStyleCnt="0">
        <dgm:presLayoutVars>
          <dgm:hierBranch val="init"/>
        </dgm:presLayoutVars>
      </dgm:prSet>
      <dgm:spPr/>
    </dgm:pt>
    <dgm:pt modelId="{49EBB388-7968-4199-914A-361D6FF84BA3}" type="pres">
      <dgm:prSet presAssocID="{45A103F9-3056-4196-826A-45115AE864C6}" presName="rootComposite" presStyleCnt="0"/>
      <dgm:spPr/>
    </dgm:pt>
    <dgm:pt modelId="{842B702A-1949-4885-804E-9D76FCFCA474}" type="pres">
      <dgm:prSet presAssocID="{45A103F9-3056-4196-826A-45115AE864C6}" presName="rootText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8271395-6D57-4444-BD36-460090A0A60B}" type="pres">
      <dgm:prSet presAssocID="{45A103F9-3056-4196-826A-45115AE864C6}" presName="rootConnector" presStyleLbl="node2" presStyleIdx="7" presStyleCnt="8"/>
      <dgm:spPr/>
      <dgm:t>
        <a:bodyPr/>
        <a:lstStyle/>
        <a:p>
          <a:endParaRPr lang="zh-TW" altLang="en-US"/>
        </a:p>
      </dgm:t>
    </dgm:pt>
    <dgm:pt modelId="{8EF81AFB-E801-4552-8F5C-31745437D9B8}" type="pres">
      <dgm:prSet presAssocID="{45A103F9-3056-4196-826A-45115AE864C6}" presName="hierChild4" presStyleCnt="0"/>
      <dgm:spPr/>
    </dgm:pt>
    <dgm:pt modelId="{4FB05162-3981-4F84-B781-50E1C70F86E6}" type="pres">
      <dgm:prSet presAssocID="{45A103F9-3056-4196-826A-45115AE864C6}" presName="hierChild5" presStyleCnt="0"/>
      <dgm:spPr/>
    </dgm:pt>
    <dgm:pt modelId="{261A4366-146C-42B3-97B8-6D3A439B579A}" type="pres">
      <dgm:prSet presAssocID="{0DE85EBD-F714-4737-B464-903D53657A7C}" presName="hierChild3" presStyleCnt="0"/>
      <dgm:spPr/>
    </dgm:pt>
  </dgm:ptLst>
  <dgm:cxnLst>
    <dgm:cxn modelId="{CB5FF253-4673-4216-B2F8-665DC7F85338}" type="presOf" srcId="{65B69862-CFF2-46A5-95DF-58D8BD4FBE4E}" destId="{D2212D86-3941-4E48-A6BE-AF648944A4B2}" srcOrd="0" destOrd="0" presId="urn:microsoft.com/office/officeart/2005/8/layout/orgChart1"/>
    <dgm:cxn modelId="{20DC9DA2-F0B3-45A5-A1D4-3A98CD80740F}" srcId="{F16AF61A-7A91-4039-81BF-5E4083361D58}" destId="{B4A5C132-B46B-412A-9B1C-A1B5571300E1}" srcOrd="7" destOrd="0" parTransId="{D6921CD5-9677-4377-823B-DD0B15D076A9}" sibTransId="{00E95D4B-F574-45EA-8F2D-1D262D4A92EE}"/>
    <dgm:cxn modelId="{B98010F5-7A3E-4F61-A08B-F4E80BF763DB}" type="presOf" srcId="{7127D54B-2225-412B-AA63-A4F86C108B2C}" destId="{BFF8BB34-69DD-4CB7-9D5B-BC67803C35D7}" srcOrd="1" destOrd="0" presId="urn:microsoft.com/office/officeart/2005/8/layout/orgChart1"/>
    <dgm:cxn modelId="{A45951F5-2E6B-4406-8B7E-6FAF708B478C}" type="presOf" srcId="{69BB7700-0E3A-46D3-ADC9-8136DB1B16D3}" destId="{AD266F09-A121-460A-B45E-4C95CDB9A491}" srcOrd="0" destOrd="0" presId="urn:microsoft.com/office/officeart/2005/8/layout/orgChart1"/>
    <dgm:cxn modelId="{3487827E-5AFC-4B90-A54A-BEDADB487003}" srcId="{BF507118-E246-43A6-BD84-286C0F84B2D0}" destId="{EAF8EB0F-E31E-4135-8F7E-44FA479924C0}" srcOrd="0" destOrd="0" parTransId="{B700A409-B5AC-4BB3-B4DA-CD49BC3B9F6A}" sibTransId="{7EDF52FC-EF1B-43C2-88AD-7D022407D498}"/>
    <dgm:cxn modelId="{09F76B12-C8D1-4D71-97A0-63C8000D53C0}" srcId="{ABCAFF01-20D3-43D3-92F9-E1FF02861F4D}" destId="{62A5478E-5558-4A04-AB53-9A53C8F489AF}" srcOrd="6" destOrd="0" parTransId="{4462A167-175B-46FC-9DA0-7FC92C015F18}" sibTransId="{5FF9547A-113F-47BD-955B-0DF5F7DC4BA7}"/>
    <dgm:cxn modelId="{5DB0B30F-6B4C-4200-95D7-21EBABABAABB}" type="presOf" srcId="{642B808D-4DF4-4722-A8C0-DCA1EDF34CDA}" destId="{27D69E4A-D8EF-4B36-B7F2-4600E29FD90C}" srcOrd="0" destOrd="0" presId="urn:microsoft.com/office/officeart/2005/8/layout/orgChart1"/>
    <dgm:cxn modelId="{B280B39B-613B-4A9E-A161-69E7EE2E6391}" type="presOf" srcId="{BAF8444F-A0FB-4359-9F67-FEEEDE2F4035}" destId="{E58575A2-C614-4763-B518-90255112EBC1}" srcOrd="0" destOrd="0" presId="urn:microsoft.com/office/officeart/2005/8/layout/orgChart1"/>
    <dgm:cxn modelId="{19F1FF62-E7A0-440F-BE30-D7D6E66975AB}" type="presOf" srcId="{4EE3536B-673F-4D6E-AC51-A0977E9612EE}" destId="{E6EF0C9C-2C53-4F17-BDF7-DDD46303E866}" srcOrd="0" destOrd="0" presId="urn:microsoft.com/office/officeart/2005/8/layout/orgChart1"/>
    <dgm:cxn modelId="{257DB852-1BD7-4922-B191-100959930873}" type="presOf" srcId="{18D350AF-3237-470F-91B2-93FE8A4C1F2E}" destId="{64AAEDAD-9D9A-45B2-AC64-47EF44E00869}" srcOrd="0" destOrd="0" presId="urn:microsoft.com/office/officeart/2005/8/layout/orgChart1"/>
    <dgm:cxn modelId="{CD189A2A-AE00-494F-9A25-9D74083CAC63}" type="presOf" srcId="{03F0D044-8ADC-49BE-8C8D-0CB08EA9EFFB}" destId="{2CF858BD-2B42-44D8-A02C-5FBB85C72DBA}" srcOrd="1" destOrd="0" presId="urn:microsoft.com/office/officeart/2005/8/layout/orgChart1"/>
    <dgm:cxn modelId="{FDA2747C-D35C-4513-83BF-5397029E8665}" type="presOf" srcId="{847E15AF-1C31-4F04-957D-6F7F0DDE5E33}" destId="{66435545-590C-4AA9-AB8A-BEFE27E766AE}" srcOrd="0" destOrd="0" presId="urn:microsoft.com/office/officeart/2005/8/layout/orgChart1"/>
    <dgm:cxn modelId="{22C12FC4-CD69-4821-8AB3-CF2030A02582}" type="presOf" srcId="{A535F910-1D42-4BFB-A63D-5E860902D514}" destId="{4F0A162E-030B-4F72-A47A-C1445941B322}" srcOrd="0" destOrd="0" presId="urn:microsoft.com/office/officeart/2005/8/layout/orgChart1"/>
    <dgm:cxn modelId="{46681CEE-D9D1-4BDE-B0FD-244F73F93E26}" type="presOf" srcId="{0DE85EBD-F714-4737-B464-903D53657A7C}" destId="{811C1D8F-9E40-4EB7-8762-3820D8D43C47}" srcOrd="0" destOrd="0" presId="urn:microsoft.com/office/officeart/2005/8/layout/orgChart1"/>
    <dgm:cxn modelId="{2AB26B94-9531-466C-B356-16822F152300}" type="presOf" srcId="{B700A409-B5AC-4BB3-B4DA-CD49BC3B9F6A}" destId="{C11CE21B-4CBB-4A16-A910-DFBE915E2028}" srcOrd="0" destOrd="0" presId="urn:microsoft.com/office/officeart/2005/8/layout/orgChart1"/>
    <dgm:cxn modelId="{81FEC539-A4BF-4B62-83CC-AE403A592C7F}" type="presOf" srcId="{B228415D-9C2D-4572-9682-A4EB3F2089CC}" destId="{71CFD615-2CD9-4B54-BBE4-4F0CD76F1C9A}" srcOrd="0" destOrd="0" presId="urn:microsoft.com/office/officeart/2005/8/layout/orgChart1"/>
    <dgm:cxn modelId="{89C6325F-745B-4821-832B-2BE190A78997}" srcId="{0DE85EBD-F714-4737-B464-903D53657A7C}" destId="{ABCAFF01-20D3-43D3-92F9-E1FF02861F4D}" srcOrd="6" destOrd="0" parTransId="{2493E659-7425-4F96-9327-0449BDB7388A}" sibTransId="{BC98515C-46E3-41D4-8DD5-1292B33537E1}"/>
    <dgm:cxn modelId="{7783EE24-BCCC-4AED-9777-A20445B5AEB2}" srcId="{0DE85EBD-F714-4737-B464-903D53657A7C}" destId="{05FAE249-F0F6-4C47-84D7-B6B7E70F7BD9}" srcOrd="3" destOrd="0" parTransId="{901CD72C-91A1-437B-B6AE-B789E796564F}" sibTransId="{17D5F1B7-C89B-498F-BA18-E541C23908D3}"/>
    <dgm:cxn modelId="{4531C680-6644-4BB5-A6FF-E66428A1CB6F}" type="presOf" srcId="{EAF8EB0F-E31E-4135-8F7E-44FA479924C0}" destId="{2C03CFA3-833D-401F-9997-3205685E5104}" srcOrd="0" destOrd="0" presId="urn:microsoft.com/office/officeart/2005/8/layout/orgChart1"/>
    <dgm:cxn modelId="{9BB8DE72-8CD8-47C5-A041-9C5873331EA0}" type="presOf" srcId="{847E15AF-1C31-4F04-957D-6F7F0DDE5E33}" destId="{04239C06-68BB-4FBF-9E37-693AF270F234}" srcOrd="1" destOrd="0" presId="urn:microsoft.com/office/officeart/2005/8/layout/orgChart1"/>
    <dgm:cxn modelId="{A34C5B69-9539-433C-845C-7D6F0F5785E5}" srcId="{05FAE249-F0F6-4C47-84D7-B6B7E70F7BD9}" destId="{7758FB54-AF2A-47A2-8224-DE837C1382FE}" srcOrd="3" destOrd="0" parTransId="{CFCB5987-4C33-4793-93C6-7765EA2DEE66}" sibTransId="{5E933BC7-D35B-40C3-91B4-077996705B62}"/>
    <dgm:cxn modelId="{C9A6B4BE-2262-479A-A778-229BA7E94E08}" type="presOf" srcId="{0F8231E0-2AE7-47A3-8D72-99EC2947D12D}" destId="{61648164-4803-4F8D-8163-BB55B1D6DA1D}" srcOrd="0" destOrd="0" presId="urn:microsoft.com/office/officeart/2005/8/layout/orgChart1"/>
    <dgm:cxn modelId="{B2301D0A-01C8-460D-B7E3-26FDF75032C2}" srcId="{0DE85EBD-F714-4737-B464-903D53657A7C}" destId="{9A092497-5FC4-49E6-8341-E3FF25909750}" srcOrd="5" destOrd="0" parTransId="{81CD8D14-BACD-47A7-A71F-0D56C91291E5}" sibTransId="{C115234C-4FCE-4674-B64F-2FE0EEC70680}"/>
    <dgm:cxn modelId="{5B298CC1-B384-4A43-9189-595252F47472}" type="presOf" srcId="{7758FB54-AF2A-47A2-8224-DE837C1382FE}" destId="{3B359C57-A0CE-4E1D-A548-19B74B0040D3}" srcOrd="0" destOrd="0" presId="urn:microsoft.com/office/officeart/2005/8/layout/orgChart1"/>
    <dgm:cxn modelId="{D901F17E-2778-4ADE-A8F6-1CD7B2ED1C32}" srcId="{ABCAFF01-20D3-43D3-92F9-E1FF02861F4D}" destId="{029A0073-0382-4464-A5FD-71B00E5FCD28}" srcOrd="1" destOrd="0" parTransId="{4B0F45E3-2B00-46ED-B067-582009554B12}" sibTransId="{046B1849-4B70-41FB-809C-CA70A4B5DC53}"/>
    <dgm:cxn modelId="{E49FFB3D-05F3-462F-80B9-61FF56A28A4A}" srcId="{ABCAFF01-20D3-43D3-92F9-E1FF02861F4D}" destId="{4F440D9C-98C3-4F60-81C5-EDFC7F2506A9}" srcOrd="4" destOrd="0" parTransId="{A4272635-057F-4E5F-AE30-6B1EC2C29BB7}" sibTransId="{F8ADF41E-4E23-4FCD-80E5-EA54EEE0A041}"/>
    <dgm:cxn modelId="{A8D2AEE1-BF87-4C31-B2F9-C5E8C89103CE}" type="presOf" srcId="{B358DF9C-3051-400C-BCB4-159C8F16C487}" destId="{D50CC3BB-2C9D-49F8-A80B-7E4ED36E5342}" srcOrd="1" destOrd="0" presId="urn:microsoft.com/office/officeart/2005/8/layout/orgChart1"/>
    <dgm:cxn modelId="{A116FA28-2454-4C4A-B80B-640CDF58B2BA}" type="presOf" srcId="{89BE3A68-05C9-4AC5-8B61-851A2824B13A}" destId="{5F6CF0AA-29C4-464F-BFDE-668DE7C6B673}" srcOrd="0" destOrd="0" presId="urn:microsoft.com/office/officeart/2005/8/layout/orgChart1"/>
    <dgm:cxn modelId="{45888278-E401-429C-9748-C1E76FC6E59B}" type="presOf" srcId="{8052D9AD-FF65-4921-96E5-52569ED2749E}" destId="{80C780C7-9113-4FEB-A7F6-67262C6CA049}" srcOrd="1" destOrd="0" presId="urn:microsoft.com/office/officeart/2005/8/layout/orgChart1"/>
    <dgm:cxn modelId="{37ED478E-2D3B-46C2-8CE4-9A7D4D2AA507}" type="presOf" srcId="{D10C890B-881B-4EE1-BD49-9ED62FCCBD34}" destId="{0AF68738-3435-4108-ACFA-CD48CE393559}" srcOrd="0" destOrd="0" presId="urn:microsoft.com/office/officeart/2005/8/layout/orgChart1"/>
    <dgm:cxn modelId="{53B20CC4-EA9C-454C-9502-B3745C779748}" type="presOf" srcId="{2712145E-9414-40FC-AAD4-AA8760CC4220}" destId="{3D2FEEAA-3948-44FB-9EA8-ECE2318F7ED0}" srcOrd="0" destOrd="0" presId="urn:microsoft.com/office/officeart/2005/8/layout/orgChart1"/>
    <dgm:cxn modelId="{DF6A88A5-C70E-47EE-BB53-544EB130D62D}" type="presOf" srcId="{D10C890B-881B-4EE1-BD49-9ED62FCCBD34}" destId="{EE74C262-FE7D-4492-956A-A90339676F2F}" srcOrd="1" destOrd="0" presId="urn:microsoft.com/office/officeart/2005/8/layout/orgChart1"/>
    <dgm:cxn modelId="{05099E91-2CAD-47CF-B554-C7D869A6D496}" type="presOf" srcId="{B6120B75-45F0-44AC-BA72-45E81F4F1C21}" destId="{F54E8B8F-B278-41C0-B436-4DD864DF816A}" srcOrd="0" destOrd="0" presId="urn:microsoft.com/office/officeart/2005/8/layout/orgChart1"/>
    <dgm:cxn modelId="{3E4EC3BB-7DFF-43E5-B46D-A8B30F3F10BE}" type="presOf" srcId="{80F45338-7C0C-4FD4-9560-C46906F7A1D6}" destId="{39D25E6F-7453-4752-A61C-A2EDCFB61ADB}" srcOrd="0" destOrd="0" presId="urn:microsoft.com/office/officeart/2005/8/layout/orgChart1"/>
    <dgm:cxn modelId="{FBD0AFA1-7ED8-436C-A897-E4C1801A240E}" type="presOf" srcId="{7B518DBC-1AE2-44E0-9961-8E0C5A340820}" destId="{CC514FB1-8C77-480A-B0CD-03B0F8AF1254}" srcOrd="0" destOrd="0" presId="urn:microsoft.com/office/officeart/2005/8/layout/orgChart1"/>
    <dgm:cxn modelId="{F2A9E131-A7E4-4AD5-ACC9-3931C069CC2A}" type="presOf" srcId="{05FAE249-F0F6-4C47-84D7-B6B7E70F7BD9}" destId="{11F4964F-C947-494D-BF71-54E0C4233930}" srcOrd="1" destOrd="0" presId="urn:microsoft.com/office/officeart/2005/8/layout/orgChart1"/>
    <dgm:cxn modelId="{84EF563B-EAF6-418F-98B9-0B153E36C7C0}" type="presOf" srcId="{B4A5C132-B46B-412A-9B1C-A1B5571300E1}" destId="{FF84027C-776A-4420-833E-88E34BA50CCC}" srcOrd="1" destOrd="0" presId="urn:microsoft.com/office/officeart/2005/8/layout/orgChart1"/>
    <dgm:cxn modelId="{7D6F3E73-52BE-47CA-A8C5-53D787513FFB}" type="presOf" srcId="{62A5478E-5558-4A04-AB53-9A53C8F489AF}" destId="{98256A87-D5CC-4AF2-92F2-D44019343417}" srcOrd="1" destOrd="0" presId="urn:microsoft.com/office/officeart/2005/8/layout/orgChart1"/>
    <dgm:cxn modelId="{CE8C31E4-F11C-461B-993E-2874C1D36648}" type="presOf" srcId="{24E7672F-81CE-45AC-B5AD-50DCAC0ACE36}" destId="{27A84365-26B5-4DAD-8E5D-1B2FF8A7911F}" srcOrd="0" destOrd="0" presId="urn:microsoft.com/office/officeart/2005/8/layout/orgChart1"/>
    <dgm:cxn modelId="{F1CA7AD8-87C5-44EC-866D-93A6D389E520}" type="presOf" srcId="{44F06A5C-0DF5-44D2-BD3F-34FBEC472E7B}" destId="{A775A086-DE3A-43F8-AA0C-EA761FF03CEE}" srcOrd="1" destOrd="0" presId="urn:microsoft.com/office/officeart/2005/8/layout/orgChart1"/>
    <dgm:cxn modelId="{62384C92-89DE-43D2-8B5F-D3AD34FD6680}" type="presOf" srcId="{65B69862-CFF2-46A5-95DF-58D8BD4FBE4E}" destId="{7788FDE5-8D17-4ADD-9AA6-9BB97D15C454}" srcOrd="1" destOrd="0" presId="urn:microsoft.com/office/officeart/2005/8/layout/orgChart1"/>
    <dgm:cxn modelId="{C828DDBA-5B30-43A2-BBB4-1C5ED304519D}" srcId="{ABCAFF01-20D3-43D3-92F9-E1FF02861F4D}" destId="{0F06187A-DE1B-4163-843C-A7EB5AA3E2F3}" srcOrd="0" destOrd="0" parTransId="{A451A0DB-85D1-4EE9-A763-35BDEF24094F}" sibTransId="{1122680F-8157-443A-BE7A-7B98DA0E1847}"/>
    <dgm:cxn modelId="{EA8C870B-D49D-4F98-98DF-7D513CFBE3A8}" type="presOf" srcId="{FDB764D3-AE1A-46A3-A2D1-6D93CF7935C0}" destId="{4170C8FF-1CBE-4F55-BBDF-DD35406EE0C1}" srcOrd="0" destOrd="0" presId="urn:microsoft.com/office/officeart/2005/8/layout/orgChart1"/>
    <dgm:cxn modelId="{EED05ECE-439E-4E72-812F-189D17D6469F}" type="presOf" srcId="{A451A0DB-85D1-4EE9-A763-35BDEF24094F}" destId="{EC0695E5-5ECA-4B7B-96DC-BF5DBD87286C}" srcOrd="0" destOrd="0" presId="urn:microsoft.com/office/officeart/2005/8/layout/orgChart1"/>
    <dgm:cxn modelId="{1228A70C-EE2D-48C1-8AFC-7ECA02AD017E}" type="presOf" srcId="{BF507118-E246-43A6-BD84-286C0F84B2D0}" destId="{5CAD870D-4766-4763-8B9E-4C8916C8DEDB}" srcOrd="0" destOrd="0" presId="urn:microsoft.com/office/officeart/2005/8/layout/orgChart1"/>
    <dgm:cxn modelId="{25A57040-A658-40FF-8B70-F6AB6F9627AA}" type="presOf" srcId="{BF507118-E246-43A6-BD84-286C0F84B2D0}" destId="{27543779-9EAB-4AC6-9FB3-123E0F1DA4F8}" srcOrd="1" destOrd="0" presId="urn:microsoft.com/office/officeart/2005/8/layout/orgChart1"/>
    <dgm:cxn modelId="{73789BC4-9FB0-4839-BD3D-EB5A52FE7C06}" srcId="{BF507118-E246-43A6-BD84-286C0F84B2D0}" destId="{3C028D25-CDE5-41D2-9C25-AD67B8B7CE23}" srcOrd="3" destOrd="0" parTransId="{DF4B28E5-A699-4672-86D4-02CD1BEA27E8}" sibTransId="{CCC7D21B-CB8F-4B88-B194-A61C6EACC2A6}"/>
    <dgm:cxn modelId="{E7B9F4BD-F1DF-4EA8-A012-37DC642EDCE0}" type="presOf" srcId="{45A103F9-3056-4196-826A-45115AE864C6}" destId="{98271395-6D57-4444-BD36-460090A0A60B}" srcOrd="1" destOrd="0" presId="urn:microsoft.com/office/officeart/2005/8/layout/orgChart1"/>
    <dgm:cxn modelId="{062E22C2-D393-4CA1-9A2A-F6F7ADF7F590}" srcId="{ABCAFF01-20D3-43D3-92F9-E1FF02861F4D}" destId="{8052D9AD-FF65-4921-96E5-52569ED2749E}" srcOrd="2" destOrd="0" parTransId="{DF974387-A737-4DF8-90CA-58C0B803CA65}" sibTransId="{E355533A-9E53-4085-9009-2B0C4B300B0E}"/>
    <dgm:cxn modelId="{88C2543F-427D-40A2-8A4C-9DD954A1BD3D}" srcId="{ABCAFF01-20D3-43D3-92F9-E1FF02861F4D}" destId="{7B518DBC-1AE2-44E0-9961-8E0C5A340820}" srcOrd="5" destOrd="0" parTransId="{2712145E-9414-40FC-AAD4-AA8760CC4220}" sibTransId="{B4666EBA-AEFC-40CC-92B7-90ACCF02BEAA}"/>
    <dgm:cxn modelId="{38504318-1075-465E-AB8C-50BE80751B41}" srcId="{0DE85EBD-F714-4737-B464-903D53657A7C}" destId="{BF507118-E246-43A6-BD84-286C0F84B2D0}" srcOrd="2" destOrd="0" parTransId="{BAF8444F-A0FB-4359-9F67-FEEEDE2F4035}" sibTransId="{C9A0B685-2F51-40B6-8D00-3ABB0019666A}"/>
    <dgm:cxn modelId="{F55EE488-EAA7-44A4-A7A8-8D531FB1C913}" type="presOf" srcId="{B2C22CD7-6B43-4325-A343-A857FC61816C}" destId="{DDB696BD-76C2-41E5-93E8-4F477C105EE2}" srcOrd="0" destOrd="0" presId="urn:microsoft.com/office/officeart/2005/8/layout/orgChart1"/>
    <dgm:cxn modelId="{5FF226AF-EB9B-4807-9223-381F19BD31F1}" type="presOf" srcId="{ABCAFF01-20D3-43D3-92F9-E1FF02861F4D}" destId="{5F28C8F4-86C4-4A22-A92C-CFB1312EFC07}" srcOrd="0" destOrd="0" presId="urn:microsoft.com/office/officeart/2005/8/layout/orgChart1"/>
    <dgm:cxn modelId="{736B73D4-FD83-47D4-B5D3-5B63546F765E}" type="presOf" srcId="{7B518DBC-1AE2-44E0-9961-8E0C5A340820}" destId="{006FD285-B6BE-47A5-9590-8A8A75FD96E9}" srcOrd="1" destOrd="0" presId="urn:microsoft.com/office/officeart/2005/8/layout/orgChart1"/>
    <dgm:cxn modelId="{B993DAF4-EB57-4A7B-9118-5418C30D0290}" type="presOf" srcId="{F28A8FDF-A0B8-410B-A8AF-67DE981C0575}" destId="{A25B8EBE-34CD-4A94-B199-4C6973AE541F}" srcOrd="0" destOrd="0" presId="urn:microsoft.com/office/officeart/2005/8/layout/orgChart1"/>
    <dgm:cxn modelId="{E8831D43-214D-4347-A430-CD43C24C3E57}" srcId="{0DE85EBD-F714-4737-B464-903D53657A7C}" destId="{D10C890B-881B-4EE1-BD49-9ED62FCCBD34}" srcOrd="4" destOrd="0" parTransId="{89BE3A68-05C9-4AC5-8B61-851A2824B13A}" sibTransId="{9F425617-66FF-4BC1-988B-9C3AA058FFA3}"/>
    <dgm:cxn modelId="{205F11D3-DE1B-43CD-A942-42CDE7233D77}" type="presOf" srcId="{029A0073-0382-4464-A5FD-71B00E5FCD28}" destId="{6A602B84-35B1-449C-88C8-A8A3ED4ECCDF}" srcOrd="1" destOrd="0" presId="urn:microsoft.com/office/officeart/2005/8/layout/orgChart1"/>
    <dgm:cxn modelId="{AED617D3-A7B7-47AA-A4F6-D3F9E04D7DFD}" type="presOf" srcId="{FCAC8E1F-7330-4913-A065-D68F1E38B6E0}" destId="{D96E65D9-5D21-4054-973F-044940F23C0C}" srcOrd="0" destOrd="0" presId="urn:microsoft.com/office/officeart/2005/8/layout/orgChart1"/>
    <dgm:cxn modelId="{8442F120-8F61-4F4A-A022-E9A956D2096D}" type="presOf" srcId="{A4272635-057F-4E5F-AE30-6B1EC2C29BB7}" destId="{8951C8AD-B19B-4797-86EC-C14BA7EB4F32}" srcOrd="0" destOrd="0" presId="urn:microsoft.com/office/officeart/2005/8/layout/orgChart1"/>
    <dgm:cxn modelId="{F27CF6A2-04CB-4A1C-AC72-3DBCE1DDB5A0}" type="presOf" srcId="{C43AA592-C348-43E3-9A60-34BDF10DBB79}" destId="{09C95A1B-9B72-4AB8-8291-D8E4C2C524F5}" srcOrd="0" destOrd="0" presId="urn:microsoft.com/office/officeart/2005/8/layout/orgChart1"/>
    <dgm:cxn modelId="{CA733FBE-732E-4DD3-BC58-B3C0087E7DCA}" type="presOf" srcId="{4F440D9C-98C3-4F60-81C5-EDFC7F2506A9}" destId="{FDA4B6D1-EE1D-4F62-A1B7-13F3415921B8}" srcOrd="1" destOrd="0" presId="urn:microsoft.com/office/officeart/2005/8/layout/orgChart1"/>
    <dgm:cxn modelId="{40DC9D43-89F2-407B-8E4B-D95F99A394BA}" type="presOf" srcId="{EC7D65A4-52EF-42F2-A8E7-7AFC6A19F585}" destId="{4722F1D2-0654-4585-95C5-D6D003ED0D45}" srcOrd="1" destOrd="0" presId="urn:microsoft.com/office/officeart/2005/8/layout/orgChart1"/>
    <dgm:cxn modelId="{B43E275D-A511-472D-B858-8AC39E38FF8C}" type="presOf" srcId="{67E3561C-9460-404A-B30F-A3CBFB140D38}" destId="{4B678E0C-D14B-4F91-8B5B-13DB65389E91}" srcOrd="0" destOrd="0" presId="urn:microsoft.com/office/officeart/2005/8/layout/orgChart1"/>
    <dgm:cxn modelId="{A8EB8BB2-9A68-4D9B-B17A-15254E30AB51}" type="presOf" srcId="{81CD8D14-BACD-47A7-A71F-0D56C91291E5}" destId="{F10E56E3-E353-4495-B645-4693503A95FF}" srcOrd="0" destOrd="0" presId="urn:microsoft.com/office/officeart/2005/8/layout/orgChart1"/>
    <dgm:cxn modelId="{1B922519-1C7E-4779-B6C3-2F832BEFA1F0}" type="presOf" srcId="{E0253D6D-0733-423C-A9A8-A044938CDDBC}" destId="{3BD79DDE-EE9F-4937-A82C-FAE5E14D1FEA}" srcOrd="0" destOrd="0" presId="urn:microsoft.com/office/officeart/2005/8/layout/orgChart1"/>
    <dgm:cxn modelId="{F786E11C-C6F9-48EE-9DE8-79F1FCC115DA}" type="presOf" srcId="{982A24D9-5A83-4EE3-8408-4D6E7E23AC45}" destId="{285EDA73-3327-4456-8FFA-C5B85C33BBD1}" srcOrd="0" destOrd="0" presId="urn:microsoft.com/office/officeart/2005/8/layout/orgChart1"/>
    <dgm:cxn modelId="{C554CF0E-E6D9-452F-AA6A-F8C654669659}" type="presOf" srcId="{4F440D9C-98C3-4F60-81C5-EDFC7F2506A9}" destId="{01A74EE9-0006-462D-B69F-76C058C0553B}" srcOrd="0" destOrd="0" presId="urn:microsoft.com/office/officeart/2005/8/layout/orgChart1"/>
    <dgm:cxn modelId="{324C5F05-42D9-4462-80C0-560EE03856E0}" type="presOf" srcId="{E36DC9A0-74B4-4FDF-B6AA-ABEB19DBF372}" destId="{BAB2CFA8-1421-4FE0-8B58-6654BAF17493}" srcOrd="0" destOrd="0" presId="urn:microsoft.com/office/officeart/2005/8/layout/orgChart1"/>
    <dgm:cxn modelId="{849F76DF-1C3B-4E82-AC6D-D3F7A477B58A}" type="presOf" srcId="{DF4B28E5-A699-4672-86D4-02CD1BEA27E8}" destId="{5DAAFA82-41D3-4C51-BD7A-7FDFA12A1EE1}" srcOrd="0" destOrd="0" presId="urn:microsoft.com/office/officeart/2005/8/layout/orgChart1"/>
    <dgm:cxn modelId="{EE063A8A-87CA-4007-A669-B198A8B89689}" type="presOf" srcId="{DF974387-A737-4DF8-90CA-58C0B803CA65}" destId="{25F7B841-99DE-4A59-914D-CEAD74BAF2D3}" srcOrd="0" destOrd="0" presId="urn:microsoft.com/office/officeart/2005/8/layout/orgChart1"/>
    <dgm:cxn modelId="{53BF4935-0E04-42BD-B034-126CDCC1203F}" type="presOf" srcId="{0F06187A-DE1B-4163-843C-A7EB5AA3E2F3}" destId="{68323BA5-3DB2-42E2-B9E4-6A179A0B3F1F}" srcOrd="0" destOrd="0" presId="urn:microsoft.com/office/officeart/2005/8/layout/orgChart1"/>
    <dgm:cxn modelId="{3E734BEE-DE14-46DD-A72F-DE4F5CEAAE56}" type="presOf" srcId="{B4A5C132-B46B-412A-9B1C-A1B5571300E1}" destId="{D5750A7D-8F00-4D49-9DBF-09AB5A11D99A}" srcOrd="0" destOrd="0" presId="urn:microsoft.com/office/officeart/2005/8/layout/orgChart1"/>
    <dgm:cxn modelId="{4F491EB1-032B-441D-9DB6-3CB0FAFF5E2E}" type="presOf" srcId="{3C028D25-CDE5-41D2-9C25-AD67B8B7CE23}" destId="{29FACBD0-466A-4E3F-B873-7F7BB8EC107C}" srcOrd="0" destOrd="0" presId="urn:microsoft.com/office/officeart/2005/8/layout/orgChart1"/>
    <dgm:cxn modelId="{26BD7CCC-7708-40CE-A886-90BB3236DC8E}" type="presOf" srcId="{4462A167-175B-46FC-9DA0-7FC92C015F18}" destId="{49935339-6A42-4FC8-8DDB-B5A2A3A81CCB}" srcOrd="0" destOrd="0" presId="urn:microsoft.com/office/officeart/2005/8/layout/orgChart1"/>
    <dgm:cxn modelId="{FD6ED3A7-9D82-469F-ADC8-F1D4E0851BCD}" type="presOf" srcId="{62A5478E-5558-4A04-AB53-9A53C8F489AF}" destId="{4EB6944C-B789-4A3A-868A-CAAF81B4373D}" srcOrd="0" destOrd="0" presId="urn:microsoft.com/office/officeart/2005/8/layout/orgChart1"/>
    <dgm:cxn modelId="{0775DF85-DCFE-4CDF-878F-ED9A69247D9F}" type="presOf" srcId="{44F06A5C-0DF5-44D2-BD3F-34FBEC472E7B}" destId="{CA1D1628-2E68-4283-B335-07BF3B0D54D1}" srcOrd="0" destOrd="0" presId="urn:microsoft.com/office/officeart/2005/8/layout/orgChart1"/>
    <dgm:cxn modelId="{FF4DC321-84A5-4C9A-8495-A3044FC75E70}" type="presOf" srcId="{C22888D1-4698-489D-B91D-B5D569C632DB}" destId="{6E52921B-64FE-45B4-BFE0-2C5851BC345A}" srcOrd="1" destOrd="0" presId="urn:microsoft.com/office/officeart/2005/8/layout/orgChart1"/>
    <dgm:cxn modelId="{A6F3A634-BA2C-4A32-A46D-8E0BE7CDF6F8}" srcId="{F16AF61A-7A91-4039-81BF-5E4083361D58}" destId="{69BB7700-0E3A-46D3-ADC9-8136DB1B16D3}" srcOrd="10" destOrd="0" parTransId="{1915A635-979C-447C-9795-81F4AC8457A8}" sibTransId="{AC969A4D-6063-4828-B8C9-A6B377E748B3}"/>
    <dgm:cxn modelId="{6277757B-A802-4490-A01E-28731BD65933}" srcId="{0DE85EBD-F714-4737-B464-903D53657A7C}" destId="{45A103F9-3056-4196-826A-45115AE864C6}" srcOrd="7" destOrd="0" parTransId="{B6120B75-45F0-44AC-BA72-45E81F4F1C21}" sibTransId="{2A1D1FE5-F2A6-4856-B49B-19F03E9DEE52}"/>
    <dgm:cxn modelId="{AEA84D0A-45DF-4EDC-97DE-92135B324EB9}" type="presOf" srcId="{45A103F9-3056-4196-826A-45115AE864C6}" destId="{842B702A-1949-4885-804E-9D76FCFCA474}" srcOrd="0" destOrd="0" presId="urn:microsoft.com/office/officeart/2005/8/layout/orgChart1"/>
    <dgm:cxn modelId="{70B251FA-7FFD-4531-A690-1A5ECD75F9E7}" type="presOf" srcId="{4B0F45E3-2B00-46ED-B067-582009554B12}" destId="{731D8AE1-5C6C-4087-9AE9-F6815E2BBAF6}" srcOrd="0" destOrd="0" presId="urn:microsoft.com/office/officeart/2005/8/layout/orgChart1"/>
    <dgm:cxn modelId="{5ABA0B70-7E95-4337-B38C-FF18EC89CE23}" type="presOf" srcId="{DC30CB1A-E814-486D-9AEA-E50A87599AA0}" destId="{B4CF95E0-D4B1-44D2-A1DF-7EE8AAA0BDDC}" srcOrd="0" destOrd="0" presId="urn:microsoft.com/office/officeart/2005/8/layout/orgChart1"/>
    <dgm:cxn modelId="{D17587C2-AEC5-4E38-873B-4C47652EBA0C}" srcId="{05FAE249-F0F6-4C47-84D7-B6B7E70F7BD9}" destId="{982A24D9-5A83-4EE3-8408-4D6E7E23AC45}" srcOrd="1" destOrd="0" parTransId="{800954E2-7DA7-48CB-8DE6-8A38F3BE1084}" sibTransId="{3828CD90-0D41-412E-87D0-DB2E67C74DFA}"/>
    <dgm:cxn modelId="{931CD2D5-AAC7-469B-8C23-7888CF221D5D}" type="presOf" srcId="{69BB7700-0E3A-46D3-ADC9-8136DB1B16D3}" destId="{0318143D-5528-4533-8B4F-11448D7621A3}" srcOrd="1" destOrd="0" presId="urn:microsoft.com/office/officeart/2005/8/layout/orgChart1"/>
    <dgm:cxn modelId="{61126D54-4815-426F-926E-66667B86DAA4}" type="presOf" srcId="{5D377880-10A7-4228-A06D-6C18AFDE4D71}" destId="{D48A6BD9-66EB-4896-8937-E53B32CA5EBE}" srcOrd="1" destOrd="0" presId="urn:microsoft.com/office/officeart/2005/8/layout/orgChart1"/>
    <dgm:cxn modelId="{8D0A0A7C-0480-414F-96A1-B3DC2F2B4DB9}" type="presOf" srcId="{D6921CD5-9677-4377-823B-DD0B15D076A9}" destId="{CC90158E-55FF-4C5E-ACDA-3313887C06F0}" srcOrd="0" destOrd="0" presId="urn:microsoft.com/office/officeart/2005/8/layout/orgChart1"/>
    <dgm:cxn modelId="{F5D6D150-DDCD-4088-BA1F-1C2C18D1C70A}" srcId="{05FAE249-F0F6-4C47-84D7-B6B7E70F7BD9}" destId="{03F0D044-8ADC-49BE-8C8D-0CB08EA9EFFB}" srcOrd="0" destOrd="0" parTransId="{FDB764D3-AE1A-46A3-A2D1-6D93CF7935C0}" sibTransId="{4CE6164E-AD2A-4052-9111-17A1F85A5CFB}"/>
    <dgm:cxn modelId="{B539C156-3CAC-42D6-BF43-25638F8069A7}" type="presOf" srcId="{800954E2-7DA7-48CB-8DE6-8A38F3BE1084}" destId="{717BD10B-20E0-4B6D-B0C0-BB547EEA1E74}" srcOrd="0" destOrd="0" presId="urn:microsoft.com/office/officeart/2005/8/layout/orgChart1"/>
    <dgm:cxn modelId="{CECCFA7E-19FC-4C7C-8A72-4B443B4FF13A}" type="presOf" srcId="{C9AD541A-1E99-438F-AC70-1C4DF11984D8}" destId="{323B0E6F-EB6E-441E-8459-EF5D1F9D31E4}" srcOrd="0" destOrd="0" presId="urn:microsoft.com/office/officeart/2005/8/layout/orgChart1"/>
    <dgm:cxn modelId="{7C5DF50F-A90C-4362-B35D-AF024213F33B}" type="presOf" srcId="{18851325-A9E1-4493-824B-0FBA7B9820AD}" destId="{3846420D-399B-4C35-8417-2C59C5BDC056}" srcOrd="0" destOrd="0" presId="urn:microsoft.com/office/officeart/2005/8/layout/orgChart1"/>
    <dgm:cxn modelId="{10665A8C-C465-498E-A679-9D7209418C26}" type="presOf" srcId="{F16AF61A-7A91-4039-81BF-5E4083361D58}" destId="{2368123C-E97B-4017-84D9-D99C8717B4A1}" srcOrd="0" destOrd="0" presId="urn:microsoft.com/office/officeart/2005/8/layout/orgChart1"/>
    <dgm:cxn modelId="{96949E82-10B9-42A3-8D80-57FBDAEC4BF0}" type="presOf" srcId="{B358DF9C-3051-400C-BCB4-159C8F16C487}" destId="{66CE50D9-B07B-4C3D-848C-D3323EDC0E6B}" srcOrd="0" destOrd="0" presId="urn:microsoft.com/office/officeart/2005/8/layout/orgChart1"/>
    <dgm:cxn modelId="{8540E81A-0C5F-4B90-83FB-98B1C83BF1A5}" srcId="{BF507118-E246-43A6-BD84-286C0F84B2D0}" destId="{B358DF9C-3051-400C-BCB4-159C8F16C487}" srcOrd="2" destOrd="0" parTransId="{E0253D6D-0733-423C-A9A8-A044938CDDBC}" sibTransId="{101FC45C-F57E-4730-A3C4-2A5026214B4D}"/>
    <dgm:cxn modelId="{25FB1CE0-75CF-404A-BDED-03E6E9B01B2B}" type="presOf" srcId="{53D77FAE-F99A-4328-BA44-AF36B5EF9D52}" destId="{965FE327-499A-474C-96CA-072C1D85723C}" srcOrd="0" destOrd="0" presId="urn:microsoft.com/office/officeart/2005/8/layout/orgChart1"/>
    <dgm:cxn modelId="{301892AE-972E-4387-8374-1D1EB250BA77}" type="presOf" srcId="{029A0073-0382-4464-A5FD-71B00E5FCD28}" destId="{FCAA1260-44F6-48A6-B480-526ADA89B48C}" srcOrd="0" destOrd="0" presId="urn:microsoft.com/office/officeart/2005/8/layout/orgChart1"/>
    <dgm:cxn modelId="{CECED08B-33E7-4667-BFA7-B13A514F1B70}" type="presOf" srcId="{8052D9AD-FF65-4921-96E5-52569ED2749E}" destId="{BA410E02-8B83-4243-9651-EED91D89BE48}" srcOrd="0" destOrd="0" presId="urn:microsoft.com/office/officeart/2005/8/layout/orgChart1"/>
    <dgm:cxn modelId="{E5AB7CDE-A396-4D06-AF97-CFD3B97B6FC0}" srcId="{F16AF61A-7A91-4039-81BF-5E4083361D58}" destId="{7127D54B-2225-412B-AA63-A4F86C108B2C}" srcOrd="8" destOrd="0" parTransId="{C9AD541A-1E99-438F-AC70-1C4DF11984D8}" sibTransId="{B17F3485-92F1-42D4-BB68-121DB5530BEA}"/>
    <dgm:cxn modelId="{5CFD24A5-862F-45BF-8AC2-AE41967A493E}" srcId="{05FAE249-F0F6-4C47-84D7-B6B7E70F7BD9}" destId="{18851325-A9E1-4493-824B-0FBA7B9820AD}" srcOrd="2" destOrd="0" parTransId="{F854643C-6950-4C1E-973F-0BEC5C8E1A30}" sibTransId="{FF08D546-E0A4-4B6B-84DC-FA3FF7A5495E}"/>
    <dgm:cxn modelId="{59586101-B692-4EA2-A063-09F901EAD09F}" type="presOf" srcId="{01B371BB-55ED-4226-B266-17AC739C707A}" destId="{C4AFA918-76C1-49DC-8E9F-2B8970D22E8C}" srcOrd="1" destOrd="0" presId="urn:microsoft.com/office/officeart/2005/8/layout/orgChart1"/>
    <dgm:cxn modelId="{8D2F4F6A-A737-473C-803D-E32134415047}" type="presOf" srcId="{C43AA592-C348-43E3-9A60-34BDF10DBB79}" destId="{DC0ADAB5-CC4A-47AE-8B23-2F56368F6E31}" srcOrd="1" destOrd="0" presId="urn:microsoft.com/office/officeart/2005/8/layout/orgChart1"/>
    <dgm:cxn modelId="{D3E2F45D-ABD6-46F1-9307-26BF150D0AC6}" srcId="{F16AF61A-7A91-4039-81BF-5E4083361D58}" destId="{44F06A5C-0DF5-44D2-BD3F-34FBEC472E7B}" srcOrd="0" destOrd="0" parTransId="{1173FA13-77ED-4E6A-8CD3-23AB515A2E31}" sibTransId="{6CB00FB4-DD91-43DD-B123-071767A73021}"/>
    <dgm:cxn modelId="{1411089F-88F1-4FEB-A12B-529AFDC83FA5}" type="presOf" srcId="{B228415D-9C2D-4572-9682-A4EB3F2089CC}" destId="{D1305E5E-6480-4EC1-B3FA-519E46D02AD0}" srcOrd="1" destOrd="0" presId="urn:microsoft.com/office/officeart/2005/8/layout/orgChart1"/>
    <dgm:cxn modelId="{58763E09-4B3D-410F-8CC8-12AD28FAB115}" srcId="{F16AF61A-7A91-4039-81BF-5E4083361D58}" destId="{FCAC8E1F-7330-4913-A065-D68F1E38B6E0}" srcOrd="3" destOrd="0" parTransId="{18D350AF-3237-470F-91B2-93FE8A4C1F2E}" sibTransId="{72773615-922B-478E-9610-D2EF1A79B12F}"/>
    <dgm:cxn modelId="{730840C3-5A57-4776-B986-4025680C6F03}" srcId="{ABCAFF01-20D3-43D3-92F9-E1FF02861F4D}" destId="{E36DC9A0-74B4-4FDF-B6AA-ABEB19DBF372}" srcOrd="3" destOrd="0" parTransId="{80F45338-7C0C-4FD4-9560-C46906F7A1D6}" sibTransId="{ABFF6182-9339-4C67-8AB4-B65C819A6282}"/>
    <dgm:cxn modelId="{09D6EC48-8D23-4899-9810-1E7E226716CF}" srcId="{F16AF61A-7A91-4039-81BF-5E4083361D58}" destId="{847E15AF-1C31-4F04-957D-6F7F0DDE5E33}" srcOrd="4" destOrd="0" parTransId="{24E7672F-81CE-45AC-B5AD-50DCAC0ACE36}" sibTransId="{59681847-B389-4E7B-B29B-ABE33D586E37}"/>
    <dgm:cxn modelId="{009C19DE-D4C7-48AD-ACE5-D761390D940B}" srcId="{9A092497-5FC4-49E6-8341-E3FF25909750}" destId="{01B371BB-55ED-4226-B266-17AC739C707A}" srcOrd="0" destOrd="0" parTransId="{4EE3536B-673F-4D6E-AC51-A0977E9612EE}" sibTransId="{A97F0329-05C6-40FC-B342-F1352DCBEF38}"/>
    <dgm:cxn modelId="{D743859B-E41A-4935-A373-980E1DBD3088}" type="presOf" srcId="{5D377880-10A7-4228-A06D-6C18AFDE4D71}" destId="{0FF0174C-E361-4B32-AEC0-DE9EB4D9189E}" srcOrd="0" destOrd="0" presId="urn:microsoft.com/office/officeart/2005/8/layout/orgChart1"/>
    <dgm:cxn modelId="{FB0AEE9B-5BAC-4A3C-AAE3-04F485EAF444}" type="presOf" srcId="{9A092497-5FC4-49E6-8341-E3FF25909750}" destId="{29ADF167-2F1A-47F6-A52D-E5B58EE514E3}" srcOrd="1" destOrd="0" presId="urn:microsoft.com/office/officeart/2005/8/layout/orgChart1"/>
    <dgm:cxn modelId="{DE693C2D-A692-410F-B760-42D22DF8D5A3}" type="presOf" srcId="{0F06187A-DE1B-4163-843C-A7EB5AA3E2F3}" destId="{C251A164-20C3-4CD9-96B9-BD2DB8F3A053}" srcOrd="1" destOrd="0" presId="urn:microsoft.com/office/officeart/2005/8/layout/orgChart1"/>
    <dgm:cxn modelId="{55A40095-7611-432D-944E-76C9CC5617C1}" type="presOf" srcId="{73F14089-F4D5-4515-9118-623A4D2687C2}" destId="{BDF64A57-2ED4-4A04-B3A4-C453E03748FB}" srcOrd="1" destOrd="0" presId="urn:microsoft.com/office/officeart/2005/8/layout/orgChart1"/>
    <dgm:cxn modelId="{943B3A98-DF47-43DE-A73B-7A3CA606CFDF}" type="presOf" srcId="{EAF8EB0F-E31E-4135-8F7E-44FA479924C0}" destId="{556A084D-C612-4ACB-8D9F-2531FB09C1FE}" srcOrd="1" destOrd="0" presId="urn:microsoft.com/office/officeart/2005/8/layout/orgChart1"/>
    <dgm:cxn modelId="{EF655029-7D4E-4FA9-9F40-FAC45542C7F7}" type="presOf" srcId="{F854643C-6950-4C1E-973F-0BEC5C8E1A30}" destId="{AEB86A44-4BCB-433B-A80A-09F7AA3B300C}" srcOrd="0" destOrd="0" presId="urn:microsoft.com/office/officeart/2005/8/layout/orgChart1"/>
    <dgm:cxn modelId="{4AAC18EC-A276-4E6D-B775-7EB52B2B27AF}" type="presOf" srcId="{F16AF61A-7A91-4039-81BF-5E4083361D58}" destId="{167EC562-9226-4B13-BF30-43C2A0EE15F8}" srcOrd="1" destOrd="0" presId="urn:microsoft.com/office/officeart/2005/8/layout/orgChart1"/>
    <dgm:cxn modelId="{12EFB4D5-AAB3-44B0-BE02-7D9BB28E6330}" type="presOf" srcId="{73F14089-F4D5-4515-9118-623A4D2687C2}" destId="{724CE247-ADBC-43F1-85DF-310AD649BC36}" srcOrd="0" destOrd="0" presId="urn:microsoft.com/office/officeart/2005/8/layout/orgChart1"/>
    <dgm:cxn modelId="{B4126B6B-EA5C-42F1-8C17-6CF50ADCB69E}" srcId="{F16AF61A-7A91-4039-81BF-5E4083361D58}" destId="{C22888D1-4698-489D-B91D-B5D569C632DB}" srcOrd="1" destOrd="0" parTransId="{F28A8FDF-A0B8-410B-A8AF-67DE981C0575}" sibTransId="{1AC49B69-9D25-4A70-BDB6-D54C6ABB5EF0}"/>
    <dgm:cxn modelId="{4DFB5E72-64BF-4CB4-8BC3-EFA64559D892}" type="presOf" srcId="{CFCB5987-4C33-4793-93C6-7765EA2DEE66}" destId="{DA811B42-C84A-42BF-A13F-1B8BB6D9A6C9}" srcOrd="0" destOrd="0" presId="urn:microsoft.com/office/officeart/2005/8/layout/orgChart1"/>
    <dgm:cxn modelId="{8A6291DE-7818-44E1-A4E8-30FD44EBC9BB}" type="presOf" srcId="{03F0D044-8ADC-49BE-8C8D-0CB08EA9EFFB}" destId="{70B9ECCA-FD69-4957-9332-31850AB36369}" srcOrd="0" destOrd="0" presId="urn:microsoft.com/office/officeart/2005/8/layout/orgChart1"/>
    <dgm:cxn modelId="{0A1939C2-4AC0-46B8-A2C9-35314397AEBC}" type="presOf" srcId="{18851325-A9E1-4493-824B-0FBA7B9820AD}" destId="{71A7D58E-1563-4B04-A669-71F76C264020}" srcOrd="1" destOrd="0" presId="urn:microsoft.com/office/officeart/2005/8/layout/orgChart1"/>
    <dgm:cxn modelId="{4C2E1A75-5392-4C4C-9105-CDE60D3C0D92}" srcId="{F16AF61A-7A91-4039-81BF-5E4083361D58}" destId="{EC7D65A4-52EF-42F2-A8E7-7AFC6A19F585}" srcOrd="6" destOrd="0" parTransId="{53D77FAE-F99A-4328-BA44-AF36B5EF9D52}" sibTransId="{2BC03451-C2C2-4146-A9E1-6901A5150E10}"/>
    <dgm:cxn modelId="{984F45DF-EC88-467A-9552-5E0652B8E9FB}" type="presOf" srcId="{05FAE249-F0F6-4C47-84D7-B6B7E70F7BD9}" destId="{052F5A96-4B00-4431-BB88-D3DE075C8E85}" srcOrd="0" destOrd="0" presId="urn:microsoft.com/office/officeart/2005/8/layout/orgChart1"/>
    <dgm:cxn modelId="{B8AFDE82-F88D-43D5-AE2E-7646FA1A9309}" type="presOf" srcId="{01B371BB-55ED-4226-B266-17AC739C707A}" destId="{95313D9D-F2A5-4F20-93EF-6CB0723988EF}" srcOrd="0" destOrd="0" presId="urn:microsoft.com/office/officeart/2005/8/layout/orgChart1"/>
    <dgm:cxn modelId="{1A42FBD6-527C-43D4-AF1C-91CCF8684E5E}" type="presOf" srcId="{FCAC8E1F-7330-4913-A065-D68F1E38B6E0}" destId="{0B33E97C-0659-4E6A-94A8-ADD92BD89D78}" srcOrd="1" destOrd="0" presId="urn:microsoft.com/office/officeart/2005/8/layout/orgChart1"/>
    <dgm:cxn modelId="{784BEBC6-A2B8-4EDA-8938-F3DB89CBC377}" type="presOf" srcId="{2493E659-7425-4F96-9327-0449BDB7388A}" destId="{28751413-09D9-4ED8-BEC1-795998D64A6F}" srcOrd="0" destOrd="0" presId="urn:microsoft.com/office/officeart/2005/8/layout/orgChart1"/>
    <dgm:cxn modelId="{CF18FAC1-B8CD-434E-A4AB-1EF559F17122}" type="presOf" srcId="{22BED5C0-8196-495C-BF8C-F3597633001C}" destId="{739A177D-EF31-4F22-836B-16AC7D6A7081}" srcOrd="0" destOrd="0" presId="urn:microsoft.com/office/officeart/2005/8/layout/orgChart1"/>
    <dgm:cxn modelId="{01498922-3634-4887-AE1B-75D104746B93}" type="presOf" srcId="{EC7D65A4-52EF-42F2-A8E7-7AFC6A19F585}" destId="{02464F0A-DE40-4332-BE5E-D2D8BE487D78}" srcOrd="0" destOrd="0" presId="urn:microsoft.com/office/officeart/2005/8/layout/orgChart1"/>
    <dgm:cxn modelId="{1DA2768E-B262-4869-9B0A-4449BC576BB0}" type="presOf" srcId="{7758FB54-AF2A-47A2-8224-DE837C1382FE}" destId="{00ECA464-2882-4A63-9F1B-C55343C3274A}" srcOrd="1" destOrd="0" presId="urn:microsoft.com/office/officeart/2005/8/layout/orgChart1"/>
    <dgm:cxn modelId="{19A1A2E1-4E88-4147-8329-16320134D5DF}" type="presOf" srcId="{3C028D25-CDE5-41D2-9C25-AD67B8B7CE23}" destId="{7229314B-7E21-4238-80EA-2DE2DA6CD151}" srcOrd="1" destOrd="0" presId="urn:microsoft.com/office/officeart/2005/8/layout/orgChart1"/>
    <dgm:cxn modelId="{9EFA1D3F-9D14-4198-A76E-79F15904B500}" srcId="{F16AF61A-7A91-4039-81BF-5E4083361D58}" destId="{65B69862-CFF2-46A5-95DF-58D8BD4FBE4E}" srcOrd="9" destOrd="0" parTransId="{A535F910-1D42-4BFB-A63D-5E860902D514}" sibTransId="{2AC524D1-0700-40A4-BEA9-4C549386425E}"/>
    <dgm:cxn modelId="{4D7DCD93-BDCA-4195-A9D7-919764FFB4B6}" type="presOf" srcId="{1173FA13-77ED-4E6A-8CD3-23AB515A2E31}" destId="{95C05FEB-2B44-489D-A9E1-A4C59800CF73}" srcOrd="0" destOrd="0" presId="urn:microsoft.com/office/officeart/2005/8/layout/orgChart1"/>
    <dgm:cxn modelId="{7622C12B-CE19-4D5B-8929-8DFC9D84437C}" srcId="{0DE85EBD-F714-4737-B464-903D53657A7C}" destId="{DFFDE1D2-BE3A-4127-A16C-4BF7F1EE86FC}" srcOrd="0" destOrd="0" parTransId="{3B597FF9-172E-41BA-B272-958A2904BEEC}" sibTransId="{0BCDD059-E729-44FC-B25A-BEFB10FE5B85}"/>
    <dgm:cxn modelId="{34F5F236-3AA5-40E7-9973-33DE42C1E48E}" type="presOf" srcId="{1915A635-979C-447C-9795-81F4AC8457A8}" destId="{62C00C50-D830-42E8-A0A2-0162A320F242}" srcOrd="0" destOrd="0" presId="urn:microsoft.com/office/officeart/2005/8/layout/orgChart1"/>
    <dgm:cxn modelId="{76719A01-9C52-460B-BF56-EDC497CB2D40}" type="presOf" srcId="{3B597FF9-172E-41BA-B272-958A2904BEEC}" destId="{6C8941FE-E497-4716-9E5A-184B40164C71}" srcOrd="0" destOrd="0" presId="urn:microsoft.com/office/officeart/2005/8/layout/orgChart1"/>
    <dgm:cxn modelId="{4DCFCDAE-975B-4414-BF90-0CCCD44F1824}" srcId="{F16AF61A-7A91-4039-81BF-5E4083361D58}" destId="{73F14089-F4D5-4515-9118-623A4D2687C2}" srcOrd="2" destOrd="0" parTransId="{67E3561C-9460-404A-B30F-A3CBFB140D38}" sibTransId="{02424EB9-5138-42C4-A01E-49C0FAA9FF34}"/>
    <dgm:cxn modelId="{2E78C9E7-D8FB-4547-868B-AB0F98691F27}" type="presOf" srcId="{C22888D1-4698-489D-B91D-B5D569C632DB}" destId="{F66DE8D6-1411-4DB9-A4AD-4D271C7F364F}" srcOrd="0" destOrd="0" presId="urn:microsoft.com/office/officeart/2005/8/layout/orgChart1"/>
    <dgm:cxn modelId="{A47197C8-7C8C-45EE-8879-B41B2C53CD50}" type="presOf" srcId="{DFFDE1D2-BE3A-4127-A16C-4BF7F1EE86FC}" destId="{0C408084-FA56-4528-AAD5-2F03B4A00296}" srcOrd="1" destOrd="0" presId="urn:microsoft.com/office/officeart/2005/8/layout/orgChart1"/>
    <dgm:cxn modelId="{77838BDC-46A2-40AD-9C32-567BDA3632A1}" srcId="{DC30CB1A-E814-486D-9AEA-E50A87599AA0}" destId="{0DE85EBD-F714-4737-B464-903D53657A7C}" srcOrd="0" destOrd="0" parTransId="{D3864FAD-83B9-4A7B-9052-D9CDDDFFB6C5}" sibTransId="{4D8F6D49-2599-43B3-AFED-682980CF17BB}"/>
    <dgm:cxn modelId="{9C805C0C-D2D7-46E0-9C6E-FA9E2A4ED582}" type="presOf" srcId="{0DE85EBD-F714-4737-B464-903D53657A7C}" destId="{B5C5855B-950A-4FF0-AF07-40CF3FD575E9}" srcOrd="1" destOrd="0" presId="urn:microsoft.com/office/officeart/2005/8/layout/orgChart1"/>
    <dgm:cxn modelId="{DA7276F7-F9B9-4547-B99B-7A7001D6A6F9}" type="presOf" srcId="{ABCAFF01-20D3-43D3-92F9-E1FF02861F4D}" destId="{44307CD6-9B95-440C-8877-E17352C54750}" srcOrd="1" destOrd="0" presId="urn:microsoft.com/office/officeart/2005/8/layout/orgChart1"/>
    <dgm:cxn modelId="{EDB63685-7753-4CA6-BEA2-AFD5BFD7E40F}" type="presOf" srcId="{901CD72C-91A1-437B-B6AE-B789E796564F}" destId="{504670C9-897B-4EA9-82D6-CFA00E04605B}" srcOrd="0" destOrd="0" presId="urn:microsoft.com/office/officeart/2005/8/layout/orgChart1"/>
    <dgm:cxn modelId="{BA7BFB00-CA2C-4927-88B1-EC5460B0D5E7}" type="presOf" srcId="{DFFDE1D2-BE3A-4127-A16C-4BF7F1EE86FC}" destId="{F3D386BE-9974-443C-B740-8E90DF919DBF}" srcOrd="0" destOrd="0" presId="urn:microsoft.com/office/officeart/2005/8/layout/orgChart1"/>
    <dgm:cxn modelId="{FC915E3E-551C-48CC-A18C-71147D43703E}" srcId="{D10C890B-881B-4EE1-BD49-9ED62FCCBD34}" destId="{5D377880-10A7-4228-A06D-6C18AFDE4D71}" srcOrd="0" destOrd="0" parTransId="{0F8231E0-2AE7-47A3-8D72-99EC2947D12D}" sibTransId="{E60BC3EC-3F5F-42EF-82FC-B29CF3167A0B}"/>
    <dgm:cxn modelId="{A7A48976-0518-4C80-91BC-0C0CA79F38DC}" srcId="{0DE85EBD-F714-4737-B464-903D53657A7C}" destId="{F16AF61A-7A91-4039-81BF-5E4083361D58}" srcOrd="1" destOrd="0" parTransId="{642B808D-4DF4-4722-A8C0-DCA1EDF34CDA}" sibTransId="{CF5FBE01-7415-4556-AD60-1D1092435C1C}"/>
    <dgm:cxn modelId="{5C821A94-E120-4DA5-89E0-CBA5CB8D389F}" type="presOf" srcId="{9A092497-5FC4-49E6-8341-E3FF25909750}" destId="{D75118DB-2488-4C90-9AF7-CE37783958B6}" srcOrd="0" destOrd="0" presId="urn:microsoft.com/office/officeart/2005/8/layout/orgChart1"/>
    <dgm:cxn modelId="{90A1409A-17F4-4E2A-8E09-D468924B8222}" type="presOf" srcId="{E36DC9A0-74B4-4FDF-B6AA-ABEB19DBF372}" destId="{C124DE70-0946-456C-8660-30EE19841594}" srcOrd="1" destOrd="0" presId="urn:microsoft.com/office/officeart/2005/8/layout/orgChart1"/>
    <dgm:cxn modelId="{BDA8D6C4-A608-40FB-B725-06DCA4AB6115}" type="presOf" srcId="{982A24D9-5A83-4EE3-8408-4D6E7E23AC45}" destId="{967F8655-CA6D-4E17-8914-FBE874CAB026}" srcOrd="1" destOrd="0" presId="urn:microsoft.com/office/officeart/2005/8/layout/orgChart1"/>
    <dgm:cxn modelId="{74A76E39-79A7-42F9-AEED-0DAFB28B1AB3}" srcId="{F16AF61A-7A91-4039-81BF-5E4083361D58}" destId="{C43AA592-C348-43E3-9A60-34BDF10DBB79}" srcOrd="5" destOrd="0" parTransId="{B2C22CD7-6B43-4325-A343-A857FC61816C}" sibTransId="{53D39FFC-300F-4A3E-9B42-A69B6C748893}"/>
    <dgm:cxn modelId="{08285108-BBC7-4F2E-BCC1-5C4118738A70}" type="presOf" srcId="{7127D54B-2225-412B-AA63-A4F86C108B2C}" destId="{C59E6F1C-7F1C-4786-B712-D36EEBE91C66}" srcOrd="0" destOrd="0" presId="urn:microsoft.com/office/officeart/2005/8/layout/orgChart1"/>
    <dgm:cxn modelId="{C157A863-A1CD-41D7-AF39-55C656175CD4}" srcId="{BF507118-E246-43A6-BD84-286C0F84B2D0}" destId="{B228415D-9C2D-4572-9682-A4EB3F2089CC}" srcOrd="1" destOrd="0" parTransId="{22BED5C0-8196-495C-BF8C-F3597633001C}" sibTransId="{7CBE7B7B-BD6F-49FD-9461-07E18B577116}"/>
    <dgm:cxn modelId="{BE67B39E-3DC3-4C5A-B54D-9606BCAAFAAF}" type="presParOf" srcId="{B4CF95E0-D4B1-44D2-A1DF-7EE8AAA0BDDC}" destId="{8FB2692B-3FB0-4FDE-A968-9C6B060332E0}" srcOrd="0" destOrd="0" presId="urn:microsoft.com/office/officeart/2005/8/layout/orgChart1"/>
    <dgm:cxn modelId="{12530B58-90B0-4198-BC59-895F7985C0C9}" type="presParOf" srcId="{8FB2692B-3FB0-4FDE-A968-9C6B060332E0}" destId="{FD9E62BD-EB5E-4EAE-A68A-7DD23D0EF275}" srcOrd="0" destOrd="0" presId="urn:microsoft.com/office/officeart/2005/8/layout/orgChart1"/>
    <dgm:cxn modelId="{9BB38827-971E-4BCF-B34D-6582B753DCD1}" type="presParOf" srcId="{FD9E62BD-EB5E-4EAE-A68A-7DD23D0EF275}" destId="{811C1D8F-9E40-4EB7-8762-3820D8D43C47}" srcOrd="0" destOrd="0" presId="urn:microsoft.com/office/officeart/2005/8/layout/orgChart1"/>
    <dgm:cxn modelId="{6313AD86-7416-409D-8B64-E6792B5641C7}" type="presParOf" srcId="{FD9E62BD-EB5E-4EAE-A68A-7DD23D0EF275}" destId="{B5C5855B-950A-4FF0-AF07-40CF3FD575E9}" srcOrd="1" destOrd="0" presId="urn:microsoft.com/office/officeart/2005/8/layout/orgChart1"/>
    <dgm:cxn modelId="{F8A967C6-82EF-4B17-9D9C-DD65F6B4BCDB}" type="presParOf" srcId="{8FB2692B-3FB0-4FDE-A968-9C6B060332E0}" destId="{E8A7A202-7570-4BFE-A6E3-A92891A33968}" srcOrd="1" destOrd="0" presId="urn:microsoft.com/office/officeart/2005/8/layout/orgChart1"/>
    <dgm:cxn modelId="{9D96086D-6C64-4E15-A8DA-CEB21A15F6EA}" type="presParOf" srcId="{E8A7A202-7570-4BFE-A6E3-A92891A33968}" destId="{6C8941FE-E497-4716-9E5A-184B40164C71}" srcOrd="0" destOrd="0" presId="urn:microsoft.com/office/officeart/2005/8/layout/orgChart1"/>
    <dgm:cxn modelId="{1C5D249D-DCD4-451F-BC69-DCC487C75FA1}" type="presParOf" srcId="{E8A7A202-7570-4BFE-A6E3-A92891A33968}" destId="{092E02E4-1CF0-4258-B27F-7DE2D29F176D}" srcOrd="1" destOrd="0" presId="urn:microsoft.com/office/officeart/2005/8/layout/orgChart1"/>
    <dgm:cxn modelId="{55175BA0-7DC1-4FB9-97B0-00692D43AA68}" type="presParOf" srcId="{092E02E4-1CF0-4258-B27F-7DE2D29F176D}" destId="{D627BE10-5238-47CA-A5A1-4502D6403DFC}" srcOrd="0" destOrd="0" presId="urn:microsoft.com/office/officeart/2005/8/layout/orgChart1"/>
    <dgm:cxn modelId="{0038BB1C-946F-460C-B0BB-062D361216BF}" type="presParOf" srcId="{D627BE10-5238-47CA-A5A1-4502D6403DFC}" destId="{F3D386BE-9974-443C-B740-8E90DF919DBF}" srcOrd="0" destOrd="0" presId="urn:microsoft.com/office/officeart/2005/8/layout/orgChart1"/>
    <dgm:cxn modelId="{37825CE8-74E9-4522-A81A-A1A0BF3AA087}" type="presParOf" srcId="{D627BE10-5238-47CA-A5A1-4502D6403DFC}" destId="{0C408084-FA56-4528-AAD5-2F03B4A00296}" srcOrd="1" destOrd="0" presId="urn:microsoft.com/office/officeart/2005/8/layout/orgChart1"/>
    <dgm:cxn modelId="{1B530141-819C-4DE9-BFA2-D2AD5D0DFAB2}" type="presParOf" srcId="{092E02E4-1CF0-4258-B27F-7DE2D29F176D}" destId="{C9008E5F-4F48-4A76-8C47-EE5BB3021D94}" srcOrd="1" destOrd="0" presId="urn:microsoft.com/office/officeart/2005/8/layout/orgChart1"/>
    <dgm:cxn modelId="{5C14AA02-66B3-40CD-AE2E-ECA1E5A81D20}" type="presParOf" srcId="{092E02E4-1CF0-4258-B27F-7DE2D29F176D}" destId="{DE3EBEA0-5DAF-470D-A86D-EA41976CFAA3}" srcOrd="2" destOrd="0" presId="urn:microsoft.com/office/officeart/2005/8/layout/orgChart1"/>
    <dgm:cxn modelId="{4539BA28-7D8C-49E6-8756-E48C3C5484E6}" type="presParOf" srcId="{E8A7A202-7570-4BFE-A6E3-A92891A33968}" destId="{27D69E4A-D8EF-4B36-B7F2-4600E29FD90C}" srcOrd="2" destOrd="0" presId="urn:microsoft.com/office/officeart/2005/8/layout/orgChart1"/>
    <dgm:cxn modelId="{02BF8692-E366-4878-B4E4-889958D40923}" type="presParOf" srcId="{E8A7A202-7570-4BFE-A6E3-A92891A33968}" destId="{FD14D383-3FD5-4F35-8D80-B9B44A4ED62D}" srcOrd="3" destOrd="0" presId="urn:microsoft.com/office/officeart/2005/8/layout/orgChart1"/>
    <dgm:cxn modelId="{2C9A5E83-4C78-4539-A269-13E3ADF25B8C}" type="presParOf" srcId="{FD14D383-3FD5-4F35-8D80-B9B44A4ED62D}" destId="{E8868136-BBC8-484F-AB26-E0FD652E56DC}" srcOrd="0" destOrd="0" presId="urn:microsoft.com/office/officeart/2005/8/layout/orgChart1"/>
    <dgm:cxn modelId="{7DCCA8E2-5B14-4E6F-9EB3-17183CF1B609}" type="presParOf" srcId="{E8868136-BBC8-484F-AB26-E0FD652E56DC}" destId="{2368123C-E97B-4017-84D9-D99C8717B4A1}" srcOrd="0" destOrd="0" presId="urn:microsoft.com/office/officeart/2005/8/layout/orgChart1"/>
    <dgm:cxn modelId="{99EA92C8-CBC1-4E94-9771-8A7AF87FA405}" type="presParOf" srcId="{E8868136-BBC8-484F-AB26-E0FD652E56DC}" destId="{167EC562-9226-4B13-BF30-43C2A0EE15F8}" srcOrd="1" destOrd="0" presId="urn:microsoft.com/office/officeart/2005/8/layout/orgChart1"/>
    <dgm:cxn modelId="{3EE699A9-C642-4617-A406-CBB2AC167BF4}" type="presParOf" srcId="{FD14D383-3FD5-4F35-8D80-B9B44A4ED62D}" destId="{EA191B3D-8F52-4A78-A3B0-F0CF527AB90C}" srcOrd="1" destOrd="0" presId="urn:microsoft.com/office/officeart/2005/8/layout/orgChart1"/>
    <dgm:cxn modelId="{98831D54-B025-40C8-9E0E-292CA247D2EC}" type="presParOf" srcId="{EA191B3D-8F52-4A78-A3B0-F0CF527AB90C}" destId="{95C05FEB-2B44-489D-A9E1-A4C59800CF73}" srcOrd="0" destOrd="0" presId="urn:microsoft.com/office/officeart/2005/8/layout/orgChart1"/>
    <dgm:cxn modelId="{1465AD59-58F9-498E-A076-0C01FC624A2E}" type="presParOf" srcId="{EA191B3D-8F52-4A78-A3B0-F0CF527AB90C}" destId="{1BDA8D84-0C96-47BE-9F0E-186D88A6ED32}" srcOrd="1" destOrd="0" presId="urn:microsoft.com/office/officeart/2005/8/layout/orgChart1"/>
    <dgm:cxn modelId="{52214593-01E4-4165-96EE-075903E6E22E}" type="presParOf" srcId="{1BDA8D84-0C96-47BE-9F0E-186D88A6ED32}" destId="{AC0A3202-6896-43D7-9D68-6DF41617667A}" srcOrd="0" destOrd="0" presId="urn:microsoft.com/office/officeart/2005/8/layout/orgChart1"/>
    <dgm:cxn modelId="{34665C85-68FF-4D8B-B38A-87B5DFAD53D4}" type="presParOf" srcId="{AC0A3202-6896-43D7-9D68-6DF41617667A}" destId="{CA1D1628-2E68-4283-B335-07BF3B0D54D1}" srcOrd="0" destOrd="0" presId="urn:microsoft.com/office/officeart/2005/8/layout/orgChart1"/>
    <dgm:cxn modelId="{CD1909BE-7636-4025-ACCF-ACE4C02AE2C7}" type="presParOf" srcId="{AC0A3202-6896-43D7-9D68-6DF41617667A}" destId="{A775A086-DE3A-43F8-AA0C-EA761FF03CEE}" srcOrd="1" destOrd="0" presId="urn:microsoft.com/office/officeart/2005/8/layout/orgChart1"/>
    <dgm:cxn modelId="{5EEE76F6-65C2-4E82-B478-15D48D994171}" type="presParOf" srcId="{1BDA8D84-0C96-47BE-9F0E-186D88A6ED32}" destId="{7901D161-3C26-4672-8C8E-2AAB0FF9E19B}" srcOrd="1" destOrd="0" presId="urn:microsoft.com/office/officeart/2005/8/layout/orgChart1"/>
    <dgm:cxn modelId="{ACD1BA37-06AF-4993-AEA1-09E247E9F296}" type="presParOf" srcId="{1BDA8D84-0C96-47BE-9F0E-186D88A6ED32}" destId="{382348A1-DC92-4D3B-8591-69DB93134B18}" srcOrd="2" destOrd="0" presId="urn:microsoft.com/office/officeart/2005/8/layout/orgChart1"/>
    <dgm:cxn modelId="{A6B444E4-4AF2-4C1F-B766-084FC080A02B}" type="presParOf" srcId="{EA191B3D-8F52-4A78-A3B0-F0CF527AB90C}" destId="{A25B8EBE-34CD-4A94-B199-4C6973AE541F}" srcOrd="2" destOrd="0" presId="urn:microsoft.com/office/officeart/2005/8/layout/orgChart1"/>
    <dgm:cxn modelId="{636C0D2B-0EC3-4EFE-BB69-106415BBDECD}" type="presParOf" srcId="{EA191B3D-8F52-4A78-A3B0-F0CF527AB90C}" destId="{2A04B164-AC5D-4458-8548-05C0FE5370E1}" srcOrd="3" destOrd="0" presId="urn:microsoft.com/office/officeart/2005/8/layout/orgChart1"/>
    <dgm:cxn modelId="{7F37609B-0408-435A-82CB-7F7F1726F3E9}" type="presParOf" srcId="{2A04B164-AC5D-4458-8548-05C0FE5370E1}" destId="{DD4973B8-A8CB-45CE-B046-73F578ED1CFB}" srcOrd="0" destOrd="0" presId="urn:microsoft.com/office/officeart/2005/8/layout/orgChart1"/>
    <dgm:cxn modelId="{8168B278-E17C-4D28-BB40-B72CCF70A309}" type="presParOf" srcId="{DD4973B8-A8CB-45CE-B046-73F578ED1CFB}" destId="{F66DE8D6-1411-4DB9-A4AD-4D271C7F364F}" srcOrd="0" destOrd="0" presId="urn:microsoft.com/office/officeart/2005/8/layout/orgChart1"/>
    <dgm:cxn modelId="{09CB75C5-33B8-4831-923C-1F0F7A0CEB65}" type="presParOf" srcId="{DD4973B8-A8CB-45CE-B046-73F578ED1CFB}" destId="{6E52921B-64FE-45B4-BFE0-2C5851BC345A}" srcOrd="1" destOrd="0" presId="urn:microsoft.com/office/officeart/2005/8/layout/orgChart1"/>
    <dgm:cxn modelId="{FCECC4A0-DFA5-4E13-959B-74FF3B20DCAC}" type="presParOf" srcId="{2A04B164-AC5D-4458-8548-05C0FE5370E1}" destId="{B51D357A-6FA7-4E4B-AC40-794C29089D2A}" srcOrd="1" destOrd="0" presId="urn:microsoft.com/office/officeart/2005/8/layout/orgChart1"/>
    <dgm:cxn modelId="{C0351191-EADE-4CD7-BFF5-80109E4266A1}" type="presParOf" srcId="{2A04B164-AC5D-4458-8548-05C0FE5370E1}" destId="{C10759A0-F8BF-45D4-BEC3-47B8364A4CC6}" srcOrd="2" destOrd="0" presId="urn:microsoft.com/office/officeart/2005/8/layout/orgChart1"/>
    <dgm:cxn modelId="{C1E023EF-20CF-4FDF-AE07-471EFE886934}" type="presParOf" srcId="{EA191B3D-8F52-4A78-A3B0-F0CF527AB90C}" destId="{4B678E0C-D14B-4F91-8B5B-13DB65389E91}" srcOrd="4" destOrd="0" presId="urn:microsoft.com/office/officeart/2005/8/layout/orgChart1"/>
    <dgm:cxn modelId="{C3981E2B-E311-4C2C-AEF0-B23ACF1D5070}" type="presParOf" srcId="{EA191B3D-8F52-4A78-A3B0-F0CF527AB90C}" destId="{7CB89049-83ED-4791-84FB-66A9261C7772}" srcOrd="5" destOrd="0" presId="urn:microsoft.com/office/officeart/2005/8/layout/orgChart1"/>
    <dgm:cxn modelId="{B61593CD-2549-480D-9C68-72FAA6368A55}" type="presParOf" srcId="{7CB89049-83ED-4791-84FB-66A9261C7772}" destId="{48E66BE8-F7FD-42BC-A191-8DEF4A34D531}" srcOrd="0" destOrd="0" presId="urn:microsoft.com/office/officeart/2005/8/layout/orgChart1"/>
    <dgm:cxn modelId="{97927477-F4B2-4E4A-BD13-CCCA709F55BF}" type="presParOf" srcId="{48E66BE8-F7FD-42BC-A191-8DEF4A34D531}" destId="{724CE247-ADBC-43F1-85DF-310AD649BC36}" srcOrd="0" destOrd="0" presId="urn:microsoft.com/office/officeart/2005/8/layout/orgChart1"/>
    <dgm:cxn modelId="{3F83A1EA-8BAD-46DD-BEBA-DE13CD23539B}" type="presParOf" srcId="{48E66BE8-F7FD-42BC-A191-8DEF4A34D531}" destId="{BDF64A57-2ED4-4A04-B3A4-C453E03748FB}" srcOrd="1" destOrd="0" presId="urn:microsoft.com/office/officeart/2005/8/layout/orgChart1"/>
    <dgm:cxn modelId="{6CD95791-EBB9-469D-A690-115ED805A804}" type="presParOf" srcId="{7CB89049-83ED-4791-84FB-66A9261C7772}" destId="{0C504A26-7313-4992-A65D-98F0E085726C}" srcOrd="1" destOrd="0" presId="urn:microsoft.com/office/officeart/2005/8/layout/orgChart1"/>
    <dgm:cxn modelId="{243821A7-26AA-4476-A4DA-9247BB9504BF}" type="presParOf" srcId="{7CB89049-83ED-4791-84FB-66A9261C7772}" destId="{88304B87-5833-48FA-A4C7-6317F4518ADF}" srcOrd="2" destOrd="0" presId="urn:microsoft.com/office/officeart/2005/8/layout/orgChart1"/>
    <dgm:cxn modelId="{FE2737D3-BAED-4D0F-9A72-525EB070BC01}" type="presParOf" srcId="{EA191B3D-8F52-4A78-A3B0-F0CF527AB90C}" destId="{64AAEDAD-9D9A-45B2-AC64-47EF44E00869}" srcOrd="6" destOrd="0" presId="urn:microsoft.com/office/officeart/2005/8/layout/orgChart1"/>
    <dgm:cxn modelId="{AA2DC326-1863-44B4-9DB4-8DC7E0E14ABE}" type="presParOf" srcId="{EA191B3D-8F52-4A78-A3B0-F0CF527AB90C}" destId="{7EFC158D-63BC-464B-AFA1-A68856ABD359}" srcOrd="7" destOrd="0" presId="urn:microsoft.com/office/officeart/2005/8/layout/orgChart1"/>
    <dgm:cxn modelId="{4FC5F6E2-7F7C-4134-96B7-63BE28437A32}" type="presParOf" srcId="{7EFC158D-63BC-464B-AFA1-A68856ABD359}" destId="{CFF48D8E-6A78-4DDC-8B4C-FD7FB9ABBE0E}" srcOrd="0" destOrd="0" presId="urn:microsoft.com/office/officeart/2005/8/layout/orgChart1"/>
    <dgm:cxn modelId="{6A16F711-1C8E-4C4D-B4C1-0D0360568405}" type="presParOf" srcId="{CFF48D8E-6A78-4DDC-8B4C-FD7FB9ABBE0E}" destId="{D96E65D9-5D21-4054-973F-044940F23C0C}" srcOrd="0" destOrd="0" presId="urn:microsoft.com/office/officeart/2005/8/layout/orgChart1"/>
    <dgm:cxn modelId="{5B64EB8E-5936-4A41-9936-A8A77C2E1EFD}" type="presParOf" srcId="{CFF48D8E-6A78-4DDC-8B4C-FD7FB9ABBE0E}" destId="{0B33E97C-0659-4E6A-94A8-ADD92BD89D78}" srcOrd="1" destOrd="0" presId="urn:microsoft.com/office/officeart/2005/8/layout/orgChart1"/>
    <dgm:cxn modelId="{0B15B23D-4751-4608-B082-3F3EF37C5D43}" type="presParOf" srcId="{7EFC158D-63BC-464B-AFA1-A68856ABD359}" destId="{AFEE5664-6C9F-4781-880E-E103F04DB148}" srcOrd="1" destOrd="0" presId="urn:microsoft.com/office/officeart/2005/8/layout/orgChart1"/>
    <dgm:cxn modelId="{BCDB0CD2-F156-4BAF-8E4D-9EEFA57E2373}" type="presParOf" srcId="{7EFC158D-63BC-464B-AFA1-A68856ABD359}" destId="{9145CD8B-CA89-4A55-9696-0C77E57ED9A9}" srcOrd="2" destOrd="0" presId="urn:microsoft.com/office/officeart/2005/8/layout/orgChart1"/>
    <dgm:cxn modelId="{2ABAC564-430C-4757-B2F3-2C8B89C8F657}" type="presParOf" srcId="{EA191B3D-8F52-4A78-A3B0-F0CF527AB90C}" destId="{27A84365-26B5-4DAD-8E5D-1B2FF8A7911F}" srcOrd="8" destOrd="0" presId="urn:microsoft.com/office/officeart/2005/8/layout/orgChart1"/>
    <dgm:cxn modelId="{5AC48439-4B81-4696-A7E6-3D197E7E52E8}" type="presParOf" srcId="{EA191B3D-8F52-4A78-A3B0-F0CF527AB90C}" destId="{96A8FC2C-11F7-487D-AD49-7E7E741FF12A}" srcOrd="9" destOrd="0" presId="urn:microsoft.com/office/officeart/2005/8/layout/orgChart1"/>
    <dgm:cxn modelId="{5547886A-728F-4AE3-AD06-34506FB2C84D}" type="presParOf" srcId="{96A8FC2C-11F7-487D-AD49-7E7E741FF12A}" destId="{AC719596-A99C-4213-A80F-DFC7A1063663}" srcOrd="0" destOrd="0" presId="urn:microsoft.com/office/officeart/2005/8/layout/orgChart1"/>
    <dgm:cxn modelId="{C12ACB2F-9E64-40CB-8A78-5CEC6146210C}" type="presParOf" srcId="{AC719596-A99C-4213-A80F-DFC7A1063663}" destId="{66435545-590C-4AA9-AB8A-BEFE27E766AE}" srcOrd="0" destOrd="0" presId="urn:microsoft.com/office/officeart/2005/8/layout/orgChart1"/>
    <dgm:cxn modelId="{CBB78F2C-EC8D-4C6D-BA0E-286EDBA6D865}" type="presParOf" srcId="{AC719596-A99C-4213-A80F-DFC7A1063663}" destId="{04239C06-68BB-4FBF-9E37-693AF270F234}" srcOrd="1" destOrd="0" presId="urn:microsoft.com/office/officeart/2005/8/layout/orgChart1"/>
    <dgm:cxn modelId="{D52AD861-4822-4C0B-B996-82E1243BAA96}" type="presParOf" srcId="{96A8FC2C-11F7-487D-AD49-7E7E741FF12A}" destId="{7677A615-27A9-4541-AD2C-0104C854BF4A}" srcOrd="1" destOrd="0" presId="urn:microsoft.com/office/officeart/2005/8/layout/orgChart1"/>
    <dgm:cxn modelId="{9B0ACAD7-0564-4371-BEAF-B3957108F238}" type="presParOf" srcId="{96A8FC2C-11F7-487D-AD49-7E7E741FF12A}" destId="{D8474DD0-C72D-4A85-A32C-D69AD6455E94}" srcOrd="2" destOrd="0" presId="urn:microsoft.com/office/officeart/2005/8/layout/orgChart1"/>
    <dgm:cxn modelId="{6A2DC493-BD90-4E3E-8871-4848196E78BB}" type="presParOf" srcId="{EA191B3D-8F52-4A78-A3B0-F0CF527AB90C}" destId="{DDB696BD-76C2-41E5-93E8-4F477C105EE2}" srcOrd="10" destOrd="0" presId="urn:microsoft.com/office/officeart/2005/8/layout/orgChart1"/>
    <dgm:cxn modelId="{094333D4-E55A-4924-86DD-C6539109FCE7}" type="presParOf" srcId="{EA191B3D-8F52-4A78-A3B0-F0CF527AB90C}" destId="{116DC4EC-BDA4-4AD3-B0D9-874ADB3EDBD8}" srcOrd="11" destOrd="0" presId="urn:microsoft.com/office/officeart/2005/8/layout/orgChart1"/>
    <dgm:cxn modelId="{8DD67AAC-D8BA-49AE-A74A-22C01226102B}" type="presParOf" srcId="{116DC4EC-BDA4-4AD3-B0D9-874ADB3EDBD8}" destId="{D6C6FB77-BAB4-4DCE-9CD7-BCB1530C331E}" srcOrd="0" destOrd="0" presId="urn:microsoft.com/office/officeart/2005/8/layout/orgChart1"/>
    <dgm:cxn modelId="{3B3F77B0-1C35-4FDA-8762-EB0D84031D7D}" type="presParOf" srcId="{D6C6FB77-BAB4-4DCE-9CD7-BCB1530C331E}" destId="{09C95A1B-9B72-4AB8-8291-D8E4C2C524F5}" srcOrd="0" destOrd="0" presId="urn:microsoft.com/office/officeart/2005/8/layout/orgChart1"/>
    <dgm:cxn modelId="{A19C4D2D-DA97-4819-9E42-30019E7D1B9F}" type="presParOf" srcId="{D6C6FB77-BAB4-4DCE-9CD7-BCB1530C331E}" destId="{DC0ADAB5-CC4A-47AE-8B23-2F56368F6E31}" srcOrd="1" destOrd="0" presId="urn:microsoft.com/office/officeart/2005/8/layout/orgChart1"/>
    <dgm:cxn modelId="{08D701E0-ABA5-4F0B-A58A-0E583D72C346}" type="presParOf" srcId="{116DC4EC-BDA4-4AD3-B0D9-874ADB3EDBD8}" destId="{60313F23-1C20-4440-916E-ADDD81EEE6A8}" srcOrd="1" destOrd="0" presId="urn:microsoft.com/office/officeart/2005/8/layout/orgChart1"/>
    <dgm:cxn modelId="{D9AE1104-BF5A-4BC2-8571-E76C3E63C577}" type="presParOf" srcId="{116DC4EC-BDA4-4AD3-B0D9-874ADB3EDBD8}" destId="{AE04F38C-9816-44EF-93E2-5904C6B011F0}" srcOrd="2" destOrd="0" presId="urn:microsoft.com/office/officeart/2005/8/layout/orgChart1"/>
    <dgm:cxn modelId="{7464AE89-14D3-4D54-8493-4BA347887A1A}" type="presParOf" srcId="{EA191B3D-8F52-4A78-A3B0-F0CF527AB90C}" destId="{965FE327-499A-474C-96CA-072C1D85723C}" srcOrd="12" destOrd="0" presId="urn:microsoft.com/office/officeart/2005/8/layout/orgChart1"/>
    <dgm:cxn modelId="{8BA86EDE-2BC2-4FAC-BBE3-59024E9312B4}" type="presParOf" srcId="{EA191B3D-8F52-4A78-A3B0-F0CF527AB90C}" destId="{17165D0F-AB29-48D1-858B-BBEF6FDCDB96}" srcOrd="13" destOrd="0" presId="urn:microsoft.com/office/officeart/2005/8/layout/orgChart1"/>
    <dgm:cxn modelId="{F5C8ABDA-B780-4AFE-9072-CF5B3D34DCA5}" type="presParOf" srcId="{17165D0F-AB29-48D1-858B-BBEF6FDCDB96}" destId="{2D887C76-33AC-4607-BB69-B7A73157A466}" srcOrd="0" destOrd="0" presId="urn:microsoft.com/office/officeart/2005/8/layout/orgChart1"/>
    <dgm:cxn modelId="{E6F2B909-7FAE-4222-829E-B051C1950BA3}" type="presParOf" srcId="{2D887C76-33AC-4607-BB69-B7A73157A466}" destId="{02464F0A-DE40-4332-BE5E-D2D8BE487D78}" srcOrd="0" destOrd="0" presId="urn:microsoft.com/office/officeart/2005/8/layout/orgChart1"/>
    <dgm:cxn modelId="{B2BAD607-ADE7-49B0-91A2-55395D414F9C}" type="presParOf" srcId="{2D887C76-33AC-4607-BB69-B7A73157A466}" destId="{4722F1D2-0654-4585-95C5-D6D003ED0D45}" srcOrd="1" destOrd="0" presId="urn:microsoft.com/office/officeart/2005/8/layout/orgChart1"/>
    <dgm:cxn modelId="{54A87351-C944-4383-9470-03A16130DCC3}" type="presParOf" srcId="{17165D0F-AB29-48D1-858B-BBEF6FDCDB96}" destId="{D2E90DAA-47BD-4FD2-8FB9-D5CDA045A0EE}" srcOrd="1" destOrd="0" presId="urn:microsoft.com/office/officeart/2005/8/layout/orgChart1"/>
    <dgm:cxn modelId="{4344A9F7-009A-47E7-834F-4CAEE6AA1515}" type="presParOf" srcId="{17165D0F-AB29-48D1-858B-BBEF6FDCDB96}" destId="{BCE78DBE-ABD2-4958-8A82-859FE1CD0B51}" srcOrd="2" destOrd="0" presId="urn:microsoft.com/office/officeart/2005/8/layout/orgChart1"/>
    <dgm:cxn modelId="{5859956F-A8A4-4C24-BCA9-3D2AB84A6F58}" type="presParOf" srcId="{EA191B3D-8F52-4A78-A3B0-F0CF527AB90C}" destId="{CC90158E-55FF-4C5E-ACDA-3313887C06F0}" srcOrd="14" destOrd="0" presId="urn:microsoft.com/office/officeart/2005/8/layout/orgChart1"/>
    <dgm:cxn modelId="{9E89AE82-4192-4178-A19A-29EE00B81126}" type="presParOf" srcId="{EA191B3D-8F52-4A78-A3B0-F0CF527AB90C}" destId="{940750F5-24BC-4F8A-B823-E8553BA7AFF6}" srcOrd="15" destOrd="0" presId="urn:microsoft.com/office/officeart/2005/8/layout/orgChart1"/>
    <dgm:cxn modelId="{9C1C7B9A-D02E-4E2B-84E5-59249AFB3B6E}" type="presParOf" srcId="{940750F5-24BC-4F8A-B823-E8553BA7AFF6}" destId="{F9FDA65B-C252-4BE9-A3F6-ED61BE881461}" srcOrd="0" destOrd="0" presId="urn:microsoft.com/office/officeart/2005/8/layout/orgChart1"/>
    <dgm:cxn modelId="{FDB2816D-5EFB-4E69-8AC6-F68B81B9CAC3}" type="presParOf" srcId="{F9FDA65B-C252-4BE9-A3F6-ED61BE881461}" destId="{D5750A7D-8F00-4D49-9DBF-09AB5A11D99A}" srcOrd="0" destOrd="0" presId="urn:microsoft.com/office/officeart/2005/8/layout/orgChart1"/>
    <dgm:cxn modelId="{AF69EBA5-5830-4C81-9937-4C28DDCD6A04}" type="presParOf" srcId="{F9FDA65B-C252-4BE9-A3F6-ED61BE881461}" destId="{FF84027C-776A-4420-833E-88E34BA50CCC}" srcOrd="1" destOrd="0" presId="urn:microsoft.com/office/officeart/2005/8/layout/orgChart1"/>
    <dgm:cxn modelId="{145AB654-1E2C-4A5A-9C2E-6D6091C4D2AA}" type="presParOf" srcId="{940750F5-24BC-4F8A-B823-E8553BA7AFF6}" destId="{04D2A0E6-ADA5-4941-A29F-CFFAD0E998F4}" srcOrd="1" destOrd="0" presId="urn:microsoft.com/office/officeart/2005/8/layout/orgChart1"/>
    <dgm:cxn modelId="{3D347B26-9EF5-4A0E-B0C7-AE4B8CCC339C}" type="presParOf" srcId="{940750F5-24BC-4F8A-B823-E8553BA7AFF6}" destId="{09C290A1-ECB4-4F12-8FF7-8FF3284AC72A}" srcOrd="2" destOrd="0" presId="urn:microsoft.com/office/officeart/2005/8/layout/orgChart1"/>
    <dgm:cxn modelId="{4A7759C4-2F38-4EED-BD1B-EF9C0EE4BA87}" type="presParOf" srcId="{EA191B3D-8F52-4A78-A3B0-F0CF527AB90C}" destId="{323B0E6F-EB6E-441E-8459-EF5D1F9D31E4}" srcOrd="16" destOrd="0" presId="urn:microsoft.com/office/officeart/2005/8/layout/orgChart1"/>
    <dgm:cxn modelId="{73952A6B-13D5-4437-BAA9-0E59FF591C6B}" type="presParOf" srcId="{EA191B3D-8F52-4A78-A3B0-F0CF527AB90C}" destId="{B64EEB0E-41FD-4F04-AA8B-F2B9484DF2E9}" srcOrd="17" destOrd="0" presId="urn:microsoft.com/office/officeart/2005/8/layout/orgChart1"/>
    <dgm:cxn modelId="{53C28F2B-733A-4437-9BA3-2F53AB150C2F}" type="presParOf" srcId="{B64EEB0E-41FD-4F04-AA8B-F2B9484DF2E9}" destId="{A39BC7C1-4629-42BF-A165-C1DEBD2BB78B}" srcOrd="0" destOrd="0" presId="urn:microsoft.com/office/officeart/2005/8/layout/orgChart1"/>
    <dgm:cxn modelId="{67BA2E30-4D0B-474B-A425-71D392DC8B30}" type="presParOf" srcId="{A39BC7C1-4629-42BF-A165-C1DEBD2BB78B}" destId="{C59E6F1C-7F1C-4786-B712-D36EEBE91C66}" srcOrd="0" destOrd="0" presId="urn:microsoft.com/office/officeart/2005/8/layout/orgChart1"/>
    <dgm:cxn modelId="{CB6C6D7A-7AAE-4E51-8B81-C28937AF02BA}" type="presParOf" srcId="{A39BC7C1-4629-42BF-A165-C1DEBD2BB78B}" destId="{BFF8BB34-69DD-4CB7-9D5B-BC67803C35D7}" srcOrd="1" destOrd="0" presId="urn:microsoft.com/office/officeart/2005/8/layout/orgChart1"/>
    <dgm:cxn modelId="{45618E6E-2052-4C48-AB29-1A9D42AB2BFB}" type="presParOf" srcId="{B64EEB0E-41FD-4F04-AA8B-F2B9484DF2E9}" destId="{F19BA01E-6ADC-404F-9231-35B77D1583A3}" srcOrd="1" destOrd="0" presId="urn:microsoft.com/office/officeart/2005/8/layout/orgChart1"/>
    <dgm:cxn modelId="{63730063-070D-44BF-9D9A-7E5CF38D4D18}" type="presParOf" srcId="{B64EEB0E-41FD-4F04-AA8B-F2B9484DF2E9}" destId="{102D95FC-FF5F-437B-A818-56130AA48AEB}" srcOrd="2" destOrd="0" presId="urn:microsoft.com/office/officeart/2005/8/layout/orgChart1"/>
    <dgm:cxn modelId="{8028112D-BC03-433D-BE05-C7B38ED2CA74}" type="presParOf" srcId="{EA191B3D-8F52-4A78-A3B0-F0CF527AB90C}" destId="{4F0A162E-030B-4F72-A47A-C1445941B322}" srcOrd="18" destOrd="0" presId="urn:microsoft.com/office/officeart/2005/8/layout/orgChart1"/>
    <dgm:cxn modelId="{05681919-7749-4EA9-BA22-EF9DC78CC3B3}" type="presParOf" srcId="{EA191B3D-8F52-4A78-A3B0-F0CF527AB90C}" destId="{0F3009AE-87FF-4574-9145-5EC273E67AE0}" srcOrd="19" destOrd="0" presId="urn:microsoft.com/office/officeart/2005/8/layout/orgChart1"/>
    <dgm:cxn modelId="{56BC70CE-C4EA-43CF-8FD6-39C415F17084}" type="presParOf" srcId="{0F3009AE-87FF-4574-9145-5EC273E67AE0}" destId="{078AA12E-55A9-4BD3-A5B5-9ADAEBB33C29}" srcOrd="0" destOrd="0" presId="urn:microsoft.com/office/officeart/2005/8/layout/orgChart1"/>
    <dgm:cxn modelId="{D45C9B69-44AB-45FF-9404-C4655D92C20A}" type="presParOf" srcId="{078AA12E-55A9-4BD3-A5B5-9ADAEBB33C29}" destId="{D2212D86-3941-4E48-A6BE-AF648944A4B2}" srcOrd="0" destOrd="0" presId="urn:microsoft.com/office/officeart/2005/8/layout/orgChart1"/>
    <dgm:cxn modelId="{8D0ECC2F-0AAF-430E-9467-AC461DF04C5C}" type="presParOf" srcId="{078AA12E-55A9-4BD3-A5B5-9ADAEBB33C29}" destId="{7788FDE5-8D17-4ADD-9AA6-9BB97D15C454}" srcOrd="1" destOrd="0" presId="urn:microsoft.com/office/officeart/2005/8/layout/orgChart1"/>
    <dgm:cxn modelId="{86EC1C35-9BC9-4904-8C73-A4880F929B9C}" type="presParOf" srcId="{0F3009AE-87FF-4574-9145-5EC273E67AE0}" destId="{0F3541C9-65AE-4C34-BFA0-CEDE7BFE2FBB}" srcOrd="1" destOrd="0" presId="urn:microsoft.com/office/officeart/2005/8/layout/orgChart1"/>
    <dgm:cxn modelId="{6F000557-5E48-40EA-AD7F-3060510D5F3E}" type="presParOf" srcId="{0F3009AE-87FF-4574-9145-5EC273E67AE0}" destId="{D18DDA23-9507-4CAD-B797-7C1ED7BF4990}" srcOrd="2" destOrd="0" presId="urn:microsoft.com/office/officeart/2005/8/layout/orgChart1"/>
    <dgm:cxn modelId="{CAD7E6EF-D9CF-4711-96C9-AB379412FCC0}" type="presParOf" srcId="{EA191B3D-8F52-4A78-A3B0-F0CF527AB90C}" destId="{62C00C50-D830-42E8-A0A2-0162A320F242}" srcOrd="20" destOrd="0" presId="urn:microsoft.com/office/officeart/2005/8/layout/orgChart1"/>
    <dgm:cxn modelId="{267D3D21-037D-4278-991F-A6D74AD6EFEB}" type="presParOf" srcId="{EA191B3D-8F52-4A78-A3B0-F0CF527AB90C}" destId="{12BCE533-E6D5-4F4F-A3C9-5ECA99D9B8CE}" srcOrd="21" destOrd="0" presId="urn:microsoft.com/office/officeart/2005/8/layout/orgChart1"/>
    <dgm:cxn modelId="{90B53497-D7FD-4C4C-947E-C1AA6E4F4118}" type="presParOf" srcId="{12BCE533-E6D5-4F4F-A3C9-5ECA99D9B8CE}" destId="{FD5EF802-2D21-42C0-978F-50CBEA4930BC}" srcOrd="0" destOrd="0" presId="urn:microsoft.com/office/officeart/2005/8/layout/orgChart1"/>
    <dgm:cxn modelId="{768D7785-3E9A-41F7-8320-195F0649742F}" type="presParOf" srcId="{FD5EF802-2D21-42C0-978F-50CBEA4930BC}" destId="{AD266F09-A121-460A-B45E-4C95CDB9A491}" srcOrd="0" destOrd="0" presId="urn:microsoft.com/office/officeart/2005/8/layout/orgChart1"/>
    <dgm:cxn modelId="{9039AC97-5BEA-4EFB-B4FD-1940F58BADC4}" type="presParOf" srcId="{FD5EF802-2D21-42C0-978F-50CBEA4930BC}" destId="{0318143D-5528-4533-8B4F-11448D7621A3}" srcOrd="1" destOrd="0" presId="urn:microsoft.com/office/officeart/2005/8/layout/orgChart1"/>
    <dgm:cxn modelId="{61259C71-D730-4F05-BB35-3CB3E18E0052}" type="presParOf" srcId="{12BCE533-E6D5-4F4F-A3C9-5ECA99D9B8CE}" destId="{D9317E92-CA50-462C-A814-D32271FAA16F}" srcOrd="1" destOrd="0" presId="urn:microsoft.com/office/officeart/2005/8/layout/orgChart1"/>
    <dgm:cxn modelId="{E5FB43AC-D9C2-4C21-92DC-1C2657D74046}" type="presParOf" srcId="{12BCE533-E6D5-4F4F-A3C9-5ECA99D9B8CE}" destId="{77AC89D9-5FB9-494F-8E1E-2FB4E2489E12}" srcOrd="2" destOrd="0" presId="urn:microsoft.com/office/officeart/2005/8/layout/orgChart1"/>
    <dgm:cxn modelId="{4F41346D-5852-45F7-97E0-1D4ED2828A3F}" type="presParOf" srcId="{FD14D383-3FD5-4F35-8D80-B9B44A4ED62D}" destId="{C034291E-8C39-4C92-9F9E-8D32713E6FC4}" srcOrd="2" destOrd="0" presId="urn:microsoft.com/office/officeart/2005/8/layout/orgChart1"/>
    <dgm:cxn modelId="{58BC9E55-3F73-419D-8108-0FA8089EFD59}" type="presParOf" srcId="{E8A7A202-7570-4BFE-A6E3-A92891A33968}" destId="{E58575A2-C614-4763-B518-90255112EBC1}" srcOrd="4" destOrd="0" presId="urn:microsoft.com/office/officeart/2005/8/layout/orgChart1"/>
    <dgm:cxn modelId="{AB567CD7-9DE4-44BE-836C-68D10A10D938}" type="presParOf" srcId="{E8A7A202-7570-4BFE-A6E3-A92891A33968}" destId="{F3E94FC9-E119-42D9-91D6-B41950E99571}" srcOrd="5" destOrd="0" presId="urn:microsoft.com/office/officeart/2005/8/layout/orgChart1"/>
    <dgm:cxn modelId="{70CF820C-170C-4BEB-B536-63E878D7B214}" type="presParOf" srcId="{F3E94FC9-E119-42D9-91D6-B41950E99571}" destId="{92183536-9D11-4C82-B309-8980878AE391}" srcOrd="0" destOrd="0" presId="urn:microsoft.com/office/officeart/2005/8/layout/orgChart1"/>
    <dgm:cxn modelId="{6AB437D1-40F9-4ACB-9944-B359B9E851D7}" type="presParOf" srcId="{92183536-9D11-4C82-B309-8980878AE391}" destId="{5CAD870D-4766-4763-8B9E-4C8916C8DEDB}" srcOrd="0" destOrd="0" presId="urn:microsoft.com/office/officeart/2005/8/layout/orgChart1"/>
    <dgm:cxn modelId="{442AF77A-FEBF-4013-A7E3-D8DC9629286D}" type="presParOf" srcId="{92183536-9D11-4C82-B309-8980878AE391}" destId="{27543779-9EAB-4AC6-9FB3-123E0F1DA4F8}" srcOrd="1" destOrd="0" presId="urn:microsoft.com/office/officeart/2005/8/layout/orgChart1"/>
    <dgm:cxn modelId="{FC7A1E54-CBFD-478B-AE42-D4D9305F910E}" type="presParOf" srcId="{F3E94FC9-E119-42D9-91D6-B41950E99571}" destId="{A433DE31-13FE-419D-9FFE-E28AAFCC1A1D}" srcOrd="1" destOrd="0" presId="urn:microsoft.com/office/officeart/2005/8/layout/orgChart1"/>
    <dgm:cxn modelId="{1809DEA1-FFBF-4BAC-BF2A-D77311C7CE4E}" type="presParOf" srcId="{A433DE31-13FE-419D-9FFE-E28AAFCC1A1D}" destId="{C11CE21B-4CBB-4A16-A910-DFBE915E2028}" srcOrd="0" destOrd="0" presId="urn:microsoft.com/office/officeart/2005/8/layout/orgChart1"/>
    <dgm:cxn modelId="{376A7776-94F0-4612-84CE-443F08D7655F}" type="presParOf" srcId="{A433DE31-13FE-419D-9FFE-E28AAFCC1A1D}" destId="{E8D0E560-DC48-4F89-A120-9A0E02CB4A5B}" srcOrd="1" destOrd="0" presId="urn:microsoft.com/office/officeart/2005/8/layout/orgChart1"/>
    <dgm:cxn modelId="{09036BED-449C-4835-96A3-202EF7D8C90B}" type="presParOf" srcId="{E8D0E560-DC48-4F89-A120-9A0E02CB4A5B}" destId="{A1F3DA29-46F9-4FF1-8BCA-B321659BF742}" srcOrd="0" destOrd="0" presId="urn:microsoft.com/office/officeart/2005/8/layout/orgChart1"/>
    <dgm:cxn modelId="{6FE551B9-3553-4756-B67C-85BB06F9F86D}" type="presParOf" srcId="{A1F3DA29-46F9-4FF1-8BCA-B321659BF742}" destId="{2C03CFA3-833D-401F-9997-3205685E5104}" srcOrd="0" destOrd="0" presId="urn:microsoft.com/office/officeart/2005/8/layout/orgChart1"/>
    <dgm:cxn modelId="{AE9F1300-F542-4AA0-9193-2498B7A22E61}" type="presParOf" srcId="{A1F3DA29-46F9-4FF1-8BCA-B321659BF742}" destId="{556A084D-C612-4ACB-8D9F-2531FB09C1FE}" srcOrd="1" destOrd="0" presId="urn:microsoft.com/office/officeart/2005/8/layout/orgChart1"/>
    <dgm:cxn modelId="{3624A228-E86A-48AB-8CAC-60E221B76C16}" type="presParOf" srcId="{E8D0E560-DC48-4F89-A120-9A0E02CB4A5B}" destId="{C76F10FC-568F-4219-8946-339BD5D6A198}" srcOrd="1" destOrd="0" presId="urn:microsoft.com/office/officeart/2005/8/layout/orgChart1"/>
    <dgm:cxn modelId="{3E05F81B-0AC1-44FA-9EE5-0E0F8D08559F}" type="presParOf" srcId="{E8D0E560-DC48-4F89-A120-9A0E02CB4A5B}" destId="{3C35ED16-0E69-4C32-9573-484DA6B5AC5C}" srcOrd="2" destOrd="0" presId="urn:microsoft.com/office/officeart/2005/8/layout/orgChart1"/>
    <dgm:cxn modelId="{C445DEB2-62D2-4FC4-844C-53F0BC829F56}" type="presParOf" srcId="{A433DE31-13FE-419D-9FFE-E28AAFCC1A1D}" destId="{739A177D-EF31-4F22-836B-16AC7D6A7081}" srcOrd="2" destOrd="0" presId="urn:microsoft.com/office/officeart/2005/8/layout/orgChart1"/>
    <dgm:cxn modelId="{2E843722-54C3-45C1-90D1-C71006E2DCEC}" type="presParOf" srcId="{A433DE31-13FE-419D-9FFE-E28AAFCC1A1D}" destId="{92CEEA45-335C-4474-B5DD-957280B72364}" srcOrd="3" destOrd="0" presId="urn:microsoft.com/office/officeart/2005/8/layout/orgChart1"/>
    <dgm:cxn modelId="{77317FDD-C345-40DA-B79C-1143FC5956FC}" type="presParOf" srcId="{92CEEA45-335C-4474-B5DD-957280B72364}" destId="{45037E4E-8DB0-49FD-A9E8-FEDA99DBB7F4}" srcOrd="0" destOrd="0" presId="urn:microsoft.com/office/officeart/2005/8/layout/orgChart1"/>
    <dgm:cxn modelId="{E53EEDDF-10E1-420F-A006-F6E08C3DEFC5}" type="presParOf" srcId="{45037E4E-8DB0-49FD-A9E8-FEDA99DBB7F4}" destId="{71CFD615-2CD9-4B54-BBE4-4F0CD76F1C9A}" srcOrd="0" destOrd="0" presId="urn:microsoft.com/office/officeart/2005/8/layout/orgChart1"/>
    <dgm:cxn modelId="{B51BE5DD-8560-4A12-B511-BCC6D61337BD}" type="presParOf" srcId="{45037E4E-8DB0-49FD-A9E8-FEDA99DBB7F4}" destId="{D1305E5E-6480-4EC1-B3FA-519E46D02AD0}" srcOrd="1" destOrd="0" presId="urn:microsoft.com/office/officeart/2005/8/layout/orgChart1"/>
    <dgm:cxn modelId="{70813F87-623D-44D6-A39D-D6739956C68E}" type="presParOf" srcId="{92CEEA45-335C-4474-B5DD-957280B72364}" destId="{971E38C2-E283-4563-BC39-12AFF35BAAE5}" srcOrd="1" destOrd="0" presId="urn:microsoft.com/office/officeart/2005/8/layout/orgChart1"/>
    <dgm:cxn modelId="{5BC73B90-BBDD-4BA9-A580-BFD089172D7B}" type="presParOf" srcId="{92CEEA45-335C-4474-B5DD-957280B72364}" destId="{B50B7849-D4E9-403D-8A26-CBCA4F5AE422}" srcOrd="2" destOrd="0" presId="urn:microsoft.com/office/officeart/2005/8/layout/orgChart1"/>
    <dgm:cxn modelId="{2D8D2914-C4D9-4CB2-99AE-084B0F0CC99C}" type="presParOf" srcId="{A433DE31-13FE-419D-9FFE-E28AAFCC1A1D}" destId="{3BD79DDE-EE9F-4937-A82C-FAE5E14D1FEA}" srcOrd="4" destOrd="0" presId="urn:microsoft.com/office/officeart/2005/8/layout/orgChart1"/>
    <dgm:cxn modelId="{94C4D9F7-2A9E-4E0A-95F1-7D4E428D63A4}" type="presParOf" srcId="{A433DE31-13FE-419D-9FFE-E28AAFCC1A1D}" destId="{8D10BCA4-5C7A-441C-8CD6-55A65E8AB003}" srcOrd="5" destOrd="0" presId="urn:microsoft.com/office/officeart/2005/8/layout/orgChart1"/>
    <dgm:cxn modelId="{C2AB9BE1-FBEA-4BEA-A762-A63E59EE454E}" type="presParOf" srcId="{8D10BCA4-5C7A-441C-8CD6-55A65E8AB003}" destId="{F13A14D8-6CC8-4979-A4E5-E21522AAAAAC}" srcOrd="0" destOrd="0" presId="urn:microsoft.com/office/officeart/2005/8/layout/orgChart1"/>
    <dgm:cxn modelId="{EAE7C80B-746E-4BD5-B803-0F2A07172B91}" type="presParOf" srcId="{F13A14D8-6CC8-4979-A4E5-E21522AAAAAC}" destId="{66CE50D9-B07B-4C3D-848C-D3323EDC0E6B}" srcOrd="0" destOrd="0" presId="urn:microsoft.com/office/officeart/2005/8/layout/orgChart1"/>
    <dgm:cxn modelId="{13303CB3-F507-43DB-96A6-B1F032823CB0}" type="presParOf" srcId="{F13A14D8-6CC8-4979-A4E5-E21522AAAAAC}" destId="{D50CC3BB-2C9D-49F8-A80B-7E4ED36E5342}" srcOrd="1" destOrd="0" presId="urn:microsoft.com/office/officeart/2005/8/layout/orgChart1"/>
    <dgm:cxn modelId="{5441100F-8241-4DA6-929D-B78FB7F69B73}" type="presParOf" srcId="{8D10BCA4-5C7A-441C-8CD6-55A65E8AB003}" destId="{7774FE51-6BC6-4037-8FFE-545A4DB9567F}" srcOrd="1" destOrd="0" presId="urn:microsoft.com/office/officeart/2005/8/layout/orgChart1"/>
    <dgm:cxn modelId="{68646D90-4F57-43E3-877A-81D792C548B1}" type="presParOf" srcId="{8D10BCA4-5C7A-441C-8CD6-55A65E8AB003}" destId="{25995517-32F3-4A76-BB89-CB6D4C53C247}" srcOrd="2" destOrd="0" presId="urn:microsoft.com/office/officeart/2005/8/layout/orgChart1"/>
    <dgm:cxn modelId="{D5F16588-5E11-46E2-BFED-656E31BEC5E1}" type="presParOf" srcId="{A433DE31-13FE-419D-9FFE-E28AAFCC1A1D}" destId="{5DAAFA82-41D3-4C51-BD7A-7FDFA12A1EE1}" srcOrd="6" destOrd="0" presId="urn:microsoft.com/office/officeart/2005/8/layout/orgChart1"/>
    <dgm:cxn modelId="{BE13D180-5E03-47FC-9E26-A792BF05DEE9}" type="presParOf" srcId="{A433DE31-13FE-419D-9FFE-E28AAFCC1A1D}" destId="{8E0872C6-5D68-480E-9713-44EF3D10BE6B}" srcOrd="7" destOrd="0" presId="urn:microsoft.com/office/officeart/2005/8/layout/orgChart1"/>
    <dgm:cxn modelId="{BDACB00D-15B2-416B-95BD-009A8BC0B6B8}" type="presParOf" srcId="{8E0872C6-5D68-480E-9713-44EF3D10BE6B}" destId="{0220BE6E-FDAB-4495-8B48-9B5F196DAB4C}" srcOrd="0" destOrd="0" presId="urn:microsoft.com/office/officeart/2005/8/layout/orgChart1"/>
    <dgm:cxn modelId="{1B1CE3E8-FAAF-4B5B-ABF9-633953FB0B2F}" type="presParOf" srcId="{0220BE6E-FDAB-4495-8B48-9B5F196DAB4C}" destId="{29FACBD0-466A-4E3F-B873-7F7BB8EC107C}" srcOrd="0" destOrd="0" presId="urn:microsoft.com/office/officeart/2005/8/layout/orgChart1"/>
    <dgm:cxn modelId="{74342C24-79A2-47B3-B389-FAC1D1E37C05}" type="presParOf" srcId="{0220BE6E-FDAB-4495-8B48-9B5F196DAB4C}" destId="{7229314B-7E21-4238-80EA-2DE2DA6CD151}" srcOrd="1" destOrd="0" presId="urn:microsoft.com/office/officeart/2005/8/layout/orgChart1"/>
    <dgm:cxn modelId="{7DC4B39F-C2EA-48B6-932D-5F1F3D778381}" type="presParOf" srcId="{8E0872C6-5D68-480E-9713-44EF3D10BE6B}" destId="{86B54AE9-5104-41E7-B8A2-F424E8844A4D}" srcOrd="1" destOrd="0" presId="urn:microsoft.com/office/officeart/2005/8/layout/orgChart1"/>
    <dgm:cxn modelId="{58BF5B28-0875-4FDA-8D63-F5C050B0F82D}" type="presParOf" srcId="{8E0872C6-5D68-480E-9713-44EF3D10BE6B}" destId="{A6F77C62-5005-47C5-9FBA-7E9E7AE55ED1}" srcOrd="2" destOrd="0" presId="urn:microsoft.com/office/officeart/2005/8/layout/orgChart1"/>
    <dgm:cxn modelId="{3C6EE7DC-C542-4433-A0EA-248A58DB965B}" type="presParOf" srcId="{F3E94FC9-E119-42D9-91D6-B41950E99571}" destId="{3685C91A-6D8F-4013-9579-6B899F3E19C0}" srcOrd="2" destOrd="0" presId="urn:microsoft.com/office/officeart/2005/8/layout/orgChart1"/>
    <dgm:cxn modelId="{4987E42A-4AB8-4C61-9038-303C42BCFFB8}" type="presParOf" srcId="{E8A7A202-7570-4BFE-A6E3-A92891A33968}" destId="{504670C9-897B-4EA9-82D6-CFA00E04605B}" srcOrd="6" destOrd="0" presId="urn:microsoft.com/office/officeart/2005/8/layout/orgChart1"/>
    <dgm:cxn modelId="{8626F85E-7278-4669-88D0-254ADD2A989A}" type="presParOf" srcId="{E8A7A202-7570-4BFE-A6E3-A92891A33968}" destId="{7AE6BC36-1747-4062-8F99-8048D9D87635}" srcOrd="7" destOrd="0" presId="urn:microsoft.com/office/officeart/2005/8/layout/orgChart1"/>
    <dgm:cxn modelId="{3F80E674-2BE8-402A-915B-7DA901DA6754}" type="presParOf" srcId="{7AE6BC36-1747-4062-8F99-8048D9D87635}" destId="{D4D791D3-FA3F-469C-BF3D-1F6B3D6F4B53}" srcOrd="0" destOrd="0" presId="urn:microsoft.com/office/officeart/2005/8/layout/orgChart1"/>
    <dgm:cxn modelId="{ABE6D5CC-7FC1-4B53-9FB0-080179B54267}" type="presParOf" srcId="{D4D791D3-FA3F-469C-BF3D-1F6B3D6F4B53}" destId="{052F5A96-4B00-4431-BB88-D3DE075C8E85}" srcOrd="0" destOrd="0" presId="urn:microsoft.com/office/officeart/2005/8/layout/orgChart1"/>
    <dgm:cxn modelId="{92FEFAF8-F693-45B0-84D6-0A6EF971F830}" type="presParOf" srcId="{D4D791D3-FA3F-469C-BF3D-1F6B3D6F4B53}" destId="{11F4964F-C947-494D-BF71-54E0C4233930}" srcOrd="1" destOrd="0" presId="urn:microsoft.com/office/officeart/2005/8/layout/orgChart1"/>
    <dgm:cxn modelId="{89D875AF-8F5E-4E27-A87B-97AE6D15EE68}" type="presParOf" srcId="{7AE6BC36-1747-4062-8F99-8048D9D87635}" destId="{7245663A-C945-4A0D-996F-8084761A080A}" srcOrd="1" destOrd="0" presId="urn:microsoft.com/office/officeart/2005/8/layout/orgChart1"/>
    <dgm:cxn modelId="{2A517170-0A86-4970-ACBA-39A079FF74EF}" type="presParOf" srcId="{7245663A-C945-4A0D-996F-8084761A080A}" destId="{4170C8FF-1CBE-4F55-BBDF-DD35406EE0C1}" srcOrd="0" destOrd="0" presId="urn:microsoft.com/office/officeart/2005/8/layout/orgChart1"/>
    <dgm:cxn modelId="{A3E02157-A570-4EC6-9082-A9682ACDB417}" type="presParOf" srcId="{7245663A-C945-4A0D-996F-8084761A080A}" destId="{E3D2EDDE-130A-4DBE-9AB0-7660C72BF730}" srcOrd="1" destOrd="0" presId="urn:microsoft.com/office/officeart/2005/8/layout/orgChart1"/>
    <dgm:cxn modelId="{90D65ED0-8C33-4200-87D0-AF0641E100C0}" type="presParOf" srcId="{E3D2EDDE-130A-4DBE-9AB0-7660C72BF730}" destId="{F2EBE07C-5EE8-424D-B664-6832063AA2A2}" srcOrd="0" destOrd="0" presId="urn:microsoft.com/office/officeart/2005/8/layout/orgChart1"/>
    <dgm:cxn modelId="{5C05C56D-827A-42B5-BD4E-103B00173909}" type="presParOf" srcId="{F2EBE07C-5EE8-424D-B664-6832063AA2A2}" destId="{70B9ECCA-FD69-4957-9332-31850AB36369}" srcOrd="0" destOrd="0" presId="urn:microsoft.com/office/officeart/2005/8/layout/orgChart1"/>
    <dgm:cxn modelId="{0885F21E-C1ED-4331-8E44-5E967819D1F3}" type="presParOf" srcId="{F2EBE07C-5EE8-424D-B664-6832063AA2A2}" destId="{2CF858BD-2B42-44D8-A02C-5FBB85C72DBA}" srcOrd="1" destOrd="0" presId="urn:microsoft.com/office/officeart/2005/8/layout/orgChart1"/>
    <dgm:cxn modelId="{CDFBA4DA-A2FE-4AE8-AA79-65A577EB07C4}" type="presParOf" srcId="{E3D2EDDE-130A-4DBE-9AB0-7660C72BF730}" destId="{6D161525-7F60-40B2-AF49-45C2BC9B4872}" srcOrd="1" destOrd="0" presId="urn:microsoft.com/office/officeart/2005/8/layout/orgChart1"/>
    <dgm:cxn modelId="{BEADB507-F05D-4A98-847B-B68C9DA49E94}" type="presParOf" srcId="{E3D2EDDE-130A-4DBE-9AB0-7660C72BF730}" destId="{0CF756C6-1B26-4F86-9A45-01B478CC0543}" srcOrd="2" destOrd="0" presId="urn:microsoft.com/office/officeart/2005/8/layout/orgChart1"/>
    <dgm:cxn modelId="{AFFB9957-616B-4F91-94EA-0B187BC90B6B}" type="presParOf" srcId="{7245663A-C945-4A0D-996F-8084761A080A}" destId="{717BD10B-20E0-4B6D-B0C0-BB547EEA1E74}" srcOrd="2" destOrd="0" presId="urn:microsoft.com/office/officeart/2005/8/layout/orgChart1"/>
    <dgm:cxn modelId="{B06CDC66-09FA-4294-9938-C522C416B06D}" type="presParOf" srcId="{7245663A-C945-4A0D-996F-8084761A080A}" destId="{1081F98B-0B06-41DE-868F-B6DA95FB44D3}" srcOrd="3" destOrd="0" presId="urn:microsoft.com/office/officeart/2005/8/layout/orgChart1"/>
    <dgm:cxn modelId="{4480769C-4040-4178-964A-ECE30E3BCBDA}" type="presParOf" srcId="{1081F98B-0B06-41DE-868F-B6DA95FB44D3}" destId="{063A7B77-C48A-4B61-B10F-830F33D1E339}" srcOrd="0" destOrd="0" presId="urn:microsoft.com/office/officeart/2005/8/layout/orgChart1"/>
    <dgm:cxn modelId="{CFAB8AAA-52CE-481C-B4C1-90129684E5CF}" type="presParOf" srcId="{063A7B77-C48A-4B61-B10F-830F33D1E339}" destId="{285EDA73-3327-4456-8FFA-C5B85C33BBD1}" srcOrd="0" destOrd="0" presId="urn:microsoft.com/office/officeart/2005/8/layout/orgChart1"/>
    <dgm:cxn modelId="{2E73C1B1-CAEA-43BC-B65B-C5D5DB3790EB}" type="presParOf" srcId="{063A7B77-C48A-4B61-B10F-830F33D1E339}" destId="{967F8655-CA6D-4E17-8914-FBE874CAB026}" srcOrd="1" destOrd="0" presId="urn:microsoft.com/office/officeart/2005/8/layout/orgChart1"/>
    <dgm:cxn modelId="{A12FA5C9-7F4F-4F01-9FFA-0C917D19CE21}" type="presParOf" srcId="{1081F98B-0B06-41DE-868F-B6DA95FB44D3}" destId="{2137F622-CF09-43D1-8F10-85158FF0F617}" srcOrd="1" destOrd="0" presId="urn:microsoft.com/office/officeart/2005/8/layout/orgChart1"/>
    <dgm:cxn modelId="{9A4A1BF0-8E68-4B36-AFF3-894C7E33EA9E}" type="presParOf" srcId="{1081F98B-0B06-41DE-868F-B6DA95FB44D3}" destId="{4395277C-6624-4ABD-933A-70B57718E8D2}" srcOrd="2" destOrd="0" presId="urn:microsoft.com/office/officeart/2005/8/layout/orgChart1"/>
    <dgm:cxn modelId="{4DF33062-5712-47FE-A683-994BF51FC20F}" type="presParOf" srcId="{7245663A-C945-4A0D-996F-8084761A080A}" destId="{AEB86A44-4BCB-433B-A80A-09F7AA3B300C}" srcOrd="4" destOrd="0" presId="urn:microsoft.com/office/officeart/2005/8/layout/orgChart1"/>
    <dgm:cxn modelId="{6F0DCFFE-5290-41CA-840B-3735EF00924B}" type="presParOf" srcId="{7245663A-C945-4A0D-996F-8084761A080A}" destId="{E292014D-251C-48BD-8943-2338FE6FD83F}" srcOrd="5" destOrd="0" presId="urn:microsoft.com/office/officeart/2005/8/layout/orgChart1"/>
    <dgm:cxn modelId="{A9154C46-3E95-4658-A7F1-0A8DA962CFB8}" type="presParOf" srcId="{E292014D-251C-48BD-8943-2338FE6FD83F}" destId="{4C0981B6-C91E-49AF-A777-56F3132552F4}" srcOrd="0" destOrd="0" presId="urn:microsoft.com/office/officeart/2005/8/layout/orgChart1"/>
    <dgm:cxn modelId="{95CB040E-40D1-45A4-9EF6-39C3E056B2DC}" type="presParOf" srcId="{4C0981B6-C91E-49AF-A777-56F3132552F4}" destId="{3846420D-399B-4C35-8417-2C59C5BDC056}" srcOrd="0" destOrd="0" presId="urn:microsoft.com/office/officeart/2005/8/layout/orgChart1"/>
    <dgm:cxn modelId="{C2E18CFC-3197-4F25-A81A-A9B73E77A02E}" type="presParOf" srcId="{4C0981B6-C91E-49AF-A777-56F3132552F4}" destId="{71A7D58E-1563-4B04-A669-71F76C264020}" srcOrd="1" destOrd="0" presId="urn:microsoft.com/office/officeart/2005/8/layout/orgChart1"/>
    <dgm:cxn modelId="{96C8B558-348F-4988-940B-3A637ACD0113}" type="presParOf" srcId="{E292014D-251C-48BD-8943-2338FE6FD83F}" destId="{469E3C35-A238-4E25-BAB6-7A2CB66B5C9C}" srcOrd="1" destOrd="0" presId="urn:microsoft.com/office/officeart/2005/8/layout/orgChart1"/>
    <dgm:cxn modelId="{D4E12DB9-21EB-442E-ACB3-B0AA1464C7F8}" type="presParOf" srcId="{E292014D-251C-48BD-8943-2338FE6FD83F}" destId="{A1362444-506D-446F-B3B5-E2C129F4A466}" srcOrd="2" destOrd="0" presId="urn:microsoft.com/office/officeart/2005/8/layout/orgChart1"/>
    <dgm:cxn modelId="{EC31D8B0-EB9B-47B8-B5BF-EC840C0C6F35}" type="presParOf" srcId="{7245663A-C945-4A0D-996F-8084761A080A}" destId="{DA811B42-C84A-42BF-A13F-1B8BB6D9A6C9}" srcOrd="6" destOrd="0" presId="urn:microsoft.com/office/officeart/2005/8/layout/orgChart1"/>
    <dgm:cxn modelId="{869C8EEE-8BB5-4E4C-A545-A10F717A6D50}" type="presParOf" srcId="{7245663A-C945-4A0D-996F-8084761A080A}" destId="{90F4531C-9A0C-474B-ADF1-69B1539BEE6E}" srcOrd="7" destOrd="0" presId="urn:microsoft.com/office/officeart/2005/8/layout/orgChart1"/>
    <dgm:cxn modelId="{90E6E619-6BCF-4984-937C-04E67F5A8EC3}" type="presParOf" srcId="{90F4531C-9A0C-474B-ADF1-69B1539BEE6E}" destId="{33F1FD00-A438-45ED-A7DB-D54A2085E76E}" srcOrd="0" destOrd="0" presId="urn:microsoft.com/office/officeart/2005/8/layout/orgChart1"/>
    <dgm:cxn modelId="{744EB6C9-28F5-46BB-8A9D-CBFC8C62B9F4}" type="presParOf" srcId="{33F1FD00-A438-45ED-A7DB-D54A2085E76E}" destId="{3B359C57-A0CE-4E1D-A548-19B74B0040D3}" srcOrd="0" destOrd="0" presId="urn:microsoft.com/office/officeart/2005/8/layout/orgChart1"/>
    <dgm:cxn modelId="{61D8D74A-7AF9-4808-88DF-5025EA9C1506}" type="presParOf" srcId="{33F1FD00-A438-45ED-A7DB-D54A2085E76E}" destId="{00ECA464-2882-4A63-9F1B-C55343C3274A}" srcOrd="1" destOrd="0" presId="urn:microsoft.com/office/officeart/2005/8/layout/orgChart1"/>
    <dgm:cxn modelId="{F9216C60-A31A-4E10-B9E0-96CA0E29BF02}" type="presParOf" srcId="{90F4531C-9A0C-474B-ADF1-69B1539BEE6E}" destId="{C191240D-C688-426C-BC8C-C9E37FFF6A2E}" srcOrd="1" destOrd="0" presId="urn:microsoft.com/office/officeart/2005/8/layout/orgChart1"/>
    <dgm:cxn modelId="{DB875AEB-A117-4893-91AC-6B2A486BD6E2}" type="presParOf" srcId="{90F4531C-9A0C-474B-ADF1-69B1539BEE6E}" destId="{C1C44709-929F-4DE0-A5E0-6F669F498646}" srcOrd="2" destOrd="0" presId="urn:microsoft.com/office/officeart/2005/8/layout/orgChart1"/>
    <dgm:cxn modelId="{4143E7C8-259E-4DC8-9A11-1BF69C7625E3}" type="presParOf" srcId="{7AE6BC36-1747-4062-8F99-8048D9D87635}" destId="{CEC7E39D-D0DA-4D52-9A8E-3DCBEFF137FA}" srcOrd="2" destOrd="0" presId="urn:microsoft.com/office/officeart/2005/8/layout/orgChart1"/>
    <dgm:cxn modelId="{45271D9A-5717-4509-96D5-A22B9870695A}" type="presParOf" srcId="{E8A7A202-7570-4BFE-A6E3-A92891A33968}" destId="{5F6CF0AA-29C4-464F-BFDE-668DE7C6B673}" srcOrd="8" destOrd="0" presId="urn:microsoft.com/office/officeart/2005/8/layout/orgChart1"/>
    <dgm:cxn modelId="{0A2334E4-0FB7-436B-A5B8-8C6857A9DD89}" type="presParOf" srcId="{E8A7A202-7570-4BFE-A6E3-A92891A33968}" destId="{E22CAF0B-8158-4C72-B89F-AAFB559F672B}" srcOrd="9" destOrd="0" presId="urn:microsoft.com/office/officeart/2005/8/layout/orgChart1"/>
    <dgm:cxn modelId="{410DC6DC-ABB2-409A-BB5F-6955FE655267}" type="presParOf" srcId="{E22CAF0B-8158-4C72-B89F-AAFB559F672B}" destId="{A784B0A1-2DDE-4B7F-806A-F5CF835C0799}" srcOrd="0" destOrd="0" presId="urn:microsoft.com/office/officeart/2005/8/layout/orgChart1"/>
    <dgm:cxn modelId="{8EF72569-072E-48D1-A717-63904D74C3EA}" type="presParOf" srcId="{A784B0A1-2DDE-4B7F-806A-F5CF835C0799}" destId="{0AF68738-3435-4108-ACFA-CD48CE393559}" srcOrd="0" destOrd="0" presId="urn:microsoft.com/office/officeart/2005/8/layout/orgChart1"/>
    <dgm:cxn modelId="{30D7C09E-06C2-4348-80A4-C467A48AAF6E}" type="presParOf" srcId="{A784B0A1-2DDE-4B7F-806A-F5CF835C0799}" destId="{EE74C262-FE7D-4492-956A-A90339676F2F}" srcOrd="1" destOrd="0" presId="urn:microsoft.com/office/officeart/2005/8/layout/orgChart1"/>
    <dgm:cxn modelId="{601FE37F-DF78-44B7-901A-23D2E0340DA6}" type="presParOf" srcId="{E22CAF0B-8158-4C72-B89F-AAFB559F672B}" destId="{286C099E-B23C-4A33-9E2B-0C39976DD448}" srcOrd="1" destOrd="0" presId="urn:microsoft.com/office/officeart/2005/8/layout/orgChart1"/>
    <dgm:cxn modelId="{253967CE-4C4D-475C-BD65-E3A298721B52}" type="presParOf" srcId="{286C099E-B23C-4A33-9E2B-0C39976DD448}" destId="{61648164-4803-4F8D-8163-BB55B1D6DA1D}" srcOrd="0" destOrd="0" presId="urn:microsoft.com/office/officeart/2005/8/layout/orgChart1"/>
    <dgm:cxn modelId="{E2FED1F0-D440-4A98-906F-D79A6438F364}" type="presParOf" srcId="{286C099E-B23C-4A33-9E2B-0C39976DD448}" destId="{19BC5618-2551-4748-94C8-15D305CB1E6D}" srcOrd="1" destOrd="0" presId="urn:microsoft.com/office/officeart/2005/8/layout/orgChart1"/>
    <dgm:cxn modelId="{E100513F-F2C4-4A24-B409-A0F87B944466}" type="presParOf" srcId="{19BC5618-2551-4748-94C8-15D305CB1E6D}" destId="{5FB1F843-A2D7-4A85-B562-922B7BE6BE00}" srcOrd="0" destOrd="0" presId="urn:microsoft.com/office/officeart/2005/8/layout/orgChart1"/>
    <dgm:cxn modelId="{54D80676-159F-45B6-BA7B-89FEE52EDD00}" type="presParOf" srcId="{5FB1F843-A2D7-4A85-B562-922B7BE6BE00}" destId="{0FF0174C-E361-4B32-AEC0-DE9EB4D9189E}" srcOrd="0" destOrd="0" presId="urn:microsoft.com/office/officeart/2005/8/layout/orgChart1"/>
    <dgm:cxn modelId="{804B05CE-B595-41B1-87D1-B1242728105C}" type="presParOf" srcId="{5FB1F843-A2D7-4A85-B562-922B7BE6BE00}" destId="{D48A6BD9-66EB-4896-8937-E53B32CA5EBE}" srcOrd="1" destOrd="0" presId="urn:microsoft.com/office/officeart/2005/8/layout/orgChart1"/>
    <dgm:cxn modelId="{1DFF8C94-C5D2-4405-9D33-DA324CBA0179}" type="presParOf" srcId="{19BC5618-2551-4748-94C8-15D305CB1E6D}" destId="{61318305-D13E-4264-860A-6F79959BEF9D}" srcOrd="1" destOrd="0" presId="urn:microsoft.com/office/officeart/2005/8/layout/orgChart1"/>
    <dgm:cxn modelId="{A6437E67-B491-4130-AA7C-0176809A2D59}" type="presParOf" srcId="{19BC5618-2551-4748-94C8-15D305CB1E6D}" destId="{E270691F-E6E1-453D-A419-6D4CACBFF779}" srcOrd="2" destOrd="0" presId="urn:microsoft.com/office/officeart/2005/8/layout/orgChart1"/>
    <dgm:cxn modelId="{FEC6E01A-715C-4228-909C-1AD282EB9063}" type="presParOf" srcId="{E22CAF0B-8158-4C72-B89F-AAFB559F672B}" destId="{93C71B13-B6C0-4E26-945E-455838778BCF}" srcOrd="2" destOrd="0" presId="urn:microsoft.com/office/officeart/2005/8/layout/orgChart1"/>
    <dgm:cxn modelId="{638A0FFE-C831-4A12-95AE-7211698A4489}" type="presParOf" srcId="{E8A7A202-7570-4BFE-A6E3-A92891A33968}" destId="{F10E56E3-E353-4495-B645-4693503A95FF}" srcOrd="10" destOrd="0" presId="urn:microsoft.com/office/officeart/2005/8/layout/orgChart1"/>
    <dgm:cxn modelId="{9A2358CD-0F2B-45F9-B5B6-3C530CEBCA94}" type="presParOf" srcId="{E8A7A202-7570-4BFE-A6E3-A92891A33968}" destId="{869A11CF-8770-4634-A094-6857ADC3A538}" srcOrd="11" destOrd="0" presId="urn:microsoft.com/office/officeart/2005/8/layout/orgChart1"/>
    <dgm:cxn modelId="{28E90C01-FB7B-49BF-BB27-0372FF6B0859}" type="presParOf" srcId="{869A11CF-8770-4634-A094-6857ADC3A538}" destId="{EB0C8FCD-50B1-47BC-B8A5-691F08421A04}" srcOrd="0" destOrd="0" presId="urn:microsoft.com/office/officeart/2005/8/layout/orgChart1"/>
    <dgm:cxn modelId="{A8591073-5D96-44F3-8F68-B143B056BD38}" type="presParOf" srcId="{EB0C8FCD-50B1-47BC-B8A5-691F08421A04}" destId="{D75118DB-2488-4C90-9AF7-CE37783958B6}" srcOrd="0" destOrd="0" presId="urn:microsoft.com/office/officeart/2005/8/layout/orgChart1"/>
    <dgm:cxn modelId="{CDA5802E-0A62-4214-8C27-9255479295BA}" type="presParOf" srcId="{EB0C8FCD-50B1-47BC-B8A5-691F08421A04}" destId="{29ADF167-2F1A-47F6-A52D-E5B58EE514E3}" srcOrd="1" destOrd="0" presId="urn:microsoft.com/office/officeart/2005/8/layout/orgChart1"/>
    <dgm:cxn modelId="{5CCB8A21-A1D3-4297-95BD-E997A3E517E8}" type="presParOf" srcId="{869A11CF-8770-4634-A094-6857ADC3A538}" destId="{788BADBE-3EA4-4432-8027-E557CB470793}" srcOrd="1" destOrd="0" presId="urn:microsoft.com/office/officeart/2005/8/layout/orgChart1"/>
    <dgm:cxn modelId="{C5BA2962-4D16-4BA7-8A59-5734873E2C44}" type="presParOf" srcId="{788BADBE-3EA4-4432-8027-E557CB470793}" destId="{E6EF0C9C-2C53-4F17-BDF7-DDD46303E866}" srcOrd="0" destOrd="0" presId="urn:microsoft.com/office/officeart/2005/8/layout/orgChart1"/>
    <dgm:cxn modelId="{63567C99-82F2-4C7D-93D1-FED3541944A7}" type="presParOf" srcId="{788BADBE-3EA4-4432-8027-E557CB470793}" destId="{C57047F9-96A2-4891-A007-320B842856DE}" srcOrd="1" destOrd="0" presId="urn:microsoft.com/office/officeart/2005/8/layout/orgChart1"/>
    <dgm:cxn modelId="{3EB3BE04-8DC7-46F3-BD5A-AFAAF8718D61}" type="presParOf" srcId="{C57047F9-96A2-4891-A007-320B842856DE}" destId="{A2CAD879-E3DF-4722-950D-DFC3E4E7CB25}" srcOrd="0" destOrd="0" presId="urn:microsoft.com/office/officeart/2005/8/layout/orgChart1"/>
    <dgm:cxn modelId="{4620CC1E-53D1-4A12-AFB7-A4152E240BB5}" type="presParOf" srcId="{A2CAD879-E3DF-4722-950D-DFC3E4E7CB25}" destId="{95313D9D-F2A5-4F20-93EF-6CB0723988EF}" srcOrd="0" destOrd="0" presId="urn:microsoft.com/office/officeart/2005/8/layout/orgChart1"/>
    <dgm:cxn modelId="{72DB515C-AE10-45EA-AD0B-9B6FAA1A4E24}" type="presParOf" srcId="{A2CAD879-E3DF-4722-950D-DFC3E4E7CB25}" destId="{C4AFA918-76C1-49DC-8E9F-2B8970D22E8C}" srcOrd="1" destOrd="0" presId="urn:microsoft.com/office/officeart/2005/8/layout/orgChart1"/>
    <dgm:cxn modelId="{EC6A9A02-835A-4735-B344-E381C9AE2697}" type="presParOf" srcId="{C57047F9-96A2-4891-A007-320B842856DE}" destId="{C69295FE-113E-40F9-A98F-8CE54DB1B359}" srcOrd="1" destOrd="0" presId="urn:microsoft.com/office/officeart/2005/8/layout/orgChart1"/>
    <dgm:cxn modelId="{F00DC32A-1D61-4810-8A45-F9C82B01B040}" type="presParOf" srcId="{C57047F9-96A2-4891-A007-320B842856DE}" destId="{12A12655-8153-41ED-A15D-E9AEA6F2A180}" srcOrd="2" destOrd="0" presId="urn:microsoft.com/office/officeart/2005/8/layout/orgChart1"/>
    <dgm:cxn modelId="{0F062E4A-DE56-4995-8B67-84D549FC21C5}" type="presParOf" srcId="{869A11CF-8770-4634-A094-6857ADC3A538}" destId="{DB11B7BE-34B0-4887-BD51-EFF6C046E2E0}" srcOrd="2" destOrd="0" presId="urn:microsoft.com/office/officeart/2005/8/layout/orgChart1"/>
    <dgm:cxn modelId="{307048F7-5A30-45F1-BEBF-2F6555DB3EB6}" type="presParOf" srcId="{E8A7A202-7570-4BFE-A6E3-A92891A33968}" destId="{28751413-09D9-4ED8-BEC1-795998D64A6F}" srcOrd="12" destOrd="0" presId="urn:microsoft.com/office/officeart/2005/8/layout/orgChart1"/>
    <dgm:cxn modelId="{19E4E4AA-9528-4A72-8964-D6DE0F3B6B41}" type="presParOf" srcId="{E8A7A202-7570-4BFE-A6E3-A92891A33968}" destId="{6B6D389A-CCCC-459A-ACC4-76D9E636C2D7}" srcOrd="13" destOrd="0" presId="urn:microsoft.com/office/officeart/2005/8/layout/orgChart1"/>
    <dgm:cxn modelId="{46A2208B-B08D-4540-AC51-4122D7993470}" type="presParOf" srcId="{6B6D389A-CCCC-459A-ACC4-76D9E636C2D7}" destId="{526C978C-96B2-4D8D-A729-44717F426F51}" srcOrd="0" destOrd="0" presId="urn:microsoft.com/office/officeart/2005/8/layout/orgChart1"/>
    <dgm:cxn modelId="{2D10C14F-40BC-4C47-8123-B8C6DC03CFF4}" type="presParOf" srcId="{526C978C-96B2-4D8D-A729-44717F426F51}" destId="{5F28C8F4-86C4-4A22-A92C-CFB1312EFC07}" srcOrd="0" destOrd="0" presId="urn:microsoft.com/office/officeart/2005/8/layout/orgChart1"/>
    <dgm:cxn modelId="{75BE64C6-1424-4D02-8ED7-69F269FBDAAE}" type="presParOf" srcId="{526C978C-96B2-4D8D-A729-44717F426F51}" destId="{44307CD6-9B95-440C-8877-E17352C54750}" srcOrd="1" destOrd="0" presId="urn:microsoft.com/office/officeart/2005/8/layout/orgChart1"/>
    <dgm:cxn modelId="{0E41435A-00DF-4B74-A148-4DEAB033AD45}" type="presParOf" srcId="{6B6D389A-CCCC-459A-ACC4-76D9E636C2D7}" destId="{CCC86D6D-15B8-4C42-A4A8-94DA3ED3BD9C}" srcOrd="1" destOrd="0" presId="urn:microsoft.com/office/officeart/2005/8/layout/orgChart1"/>
    <dgm:cxn modelId="{A1779523-48C0-4EA2-8687-915CC2A6543E}" type="presParOf" srcId="{CCC86D6D-15B8-4C42-A4A8-94DA3ED3BD9C}" destId="{EC0695E5-5ECA-4B7B-96DC-BF5DBD87286C}" srcOrd="0" destOrd="0" presId="urn:microsoft.com/office/officeart/2005/8/layout/orgChart1"/>
    <dgm:cxn modelId="{6433CC91-6FC2-480D-9A7C-0ABB74392EB2}" type="presParOf" srcId="{CCC86D6D-15B8-4C42-A4A8-94DA3ED3BD9C}" destId="{E67518C4-D285-4B26-B973-AB5A8C1E96A7}" srcOrd="1" destOrd="0" presId="urn:microsoft.com/office/officeart/2005/8/layout/orgChart1"/>
    <dgm:cxn modelId="{5CA0E041-50A5-4711-9F12-89A94B4B8B63}" type="presParOf" srcId="{E67518C4-D285-4B26-B973-AB5A8C1E96A7}" destId="{4035AA30-A64B-4053-B856-1309355C3E38}" srcOrd="0" destOrd="0" presId="urn:microsoft.com/office/officeart/2005/8/layout/orgChart1"/>
    <dgm:cxn modelId="{18B18F31-A6A9-4E43-B60F-02A0E22DC9C7}" type="presParOf" srcId="{4035AA30-A64B-4053-B856-1309355C3E38}" destId="{68323BA5-3DB2-42E2-B9E4-6A179A0B3F1F}" srcOrd="0" destOrd="0" presId="urn:microsoft.com/office/officeart/2005/8/layout/orgChart1"/>
    <dgm:cxn modelId="{9FDCFB26-43A4-479E-8EB2-A4249FFDE32B}" type="presParOf" srcId="{4035AA30-A64B-4053-B856-1309355C3E38}" destId="{C251A164-20C3-4CD9-96B9-BD2DB8F3A053}" srcOrd="1" destOrd="0" presId="urn:microsoft.com/office/officeart/2005/8/layout/orgChart1"/>
    <dgm:cxn modelId="{A3A44620-2724-49C6-AF23-4CCA9A24DB8A}" type="presParOf" srcId="{E67518C4-D285-4B26-B973-AB5A8C1E96A7}" destId="{2F751328-B13A-4F1C-ACB4-A3FBBF5876B8}" srcOrd="1" destOrd="0" presId="urn:microsoft.com/office/officeart/2005/8/layout/orgChart1"/>
    <dgm:cxn modelId="{4CBCE1D0-2B1F-45F1-9C9C-78F5C2D5F5F3}" type="presParOf" srcId="{E67518C4-D285-4B26-B973-AB5A8C1E96A7}" destId="{BA356D32-EF30-401F-BF5E-21101DE8DA82}" srcOrd="2" destOrd="0" presId="urn:microsoft.com/office/officeart/2005/8/layout/orgChart1"/>
    <dgm:cxn modelId="{064C5345-A95B-4EF0-9915-C6C2C1B6188E}" type="presParOf" srcId="{CCC86D6D-15B8-4C42-A4A8-94DA3ED3BD9C}" destId="{731D8AE1-5C6C-4087-9AE9-F6815E2BBAF6}" srcOrd="2" destOrd="0" presId="urn:microsoft.com/office/officeart/2005/8/layout/orgChart1"/>
    <dgm:cxn modelId="{0FFB7CEB-D9C0-40ED-B458-8AD0CC1954F5}" type="presParOf" srcId="{CCC86D6D-15B8-4C42-A4A8-94DA3ED3BD9C}" destId="{AAE5929E-209F-4179-A3A8-77259AF4B4E5}" srcOrd="3" destOrd="0" presId="urn:microsoft.com/office/officeart/2005/8/layout/orgChart1"/>
    <dgm:cxn modelId="{A4FD48A8-19CA-45A0-A056-6D0F0D5A20C6}" type="presParOf" srcId="{AAE5929E-209F-4179-A3A8-77259AF4B4E5}" destId="{47B048F3-202C-4EF2-8584-E8958A116998}" srcOrd="0" destOrd="0" presId="urn:microsoft.com/office/officeart/2005/8/layout/orgChart1"/>
    <dgm:cxn modelId="{6627782E-8D8B-4E3F-ABA1-9C7D65217F0B}" type="presParOf" srcId="{47B048F3-202C-4EF2-8584-E8958A116998}" destId="{FCAA1260-44F6-48A6-B480-526ADA89B48C}" srcOrd="0" destOrd="0" presId="urn:microsoft.com/office/officeart/2005/8/layout/orgChart1"/>
    <dgm:cxn modelId="{AB04810F-1D13-4F16-BA35-E441345ECFDC}" type="presParOf" srcId="{47B048F3-202C-4EF2-8584-E8958A116998}" destId="{6A602B84-35B1-449C-88C8-A8A3ED4ECCDF}" srcOrd="1" destOrd="0" presId="urn:microsoft.com/office/officeart/2005/8/layout/orgChart1"/>
    <dgm:cxn modelId="{8F632301-4671-4F1B-85C5-1347FFC3680D}" type="presParOf" srcId="{AAE5929E-209F-4179-A3A8-77259AF4B4E5}" destId="{E65196DC-0FD2-418B-A805-A41BA1EB6B09}" srcOrd="1" destOrd="0" presId="urn:microsoft.com/office/officeart/2005/8/layout/orgChart1"/>
    <dgm:cxn modelId="{F37A89EC-12A3-4577-85BE-E9DC1574FB09}" type="presParOf" srcId="{AAE5929E-209F-4179-A3A8-77259AF4B4E5}" destId="{622AA0D9-7520-4C97-93B8-B211AA5EBC41}" srcOrd="2" destOrd="0" presId="urn:microsoft.com/office/officeart/2005/8/layout/orgChart1"/>
    <dgm:cxn modelId="{AA97A401-49A3-4585-89CA-77FDA4FB777B}" type="presParOf" srcId="{CCC86D6D-15B8-4C42-A4A8-94DA3ED3BD9C}" destId="{25F7B841-99DE-4A59-914D-CEAD74BAF2D3}" srcOrd="4" destOrd="0" presId="urn:microsoft.com/office/officeart/2005/8/layout/orgChart1"/>
    <dgm:cxn modelId="{312A432D-2522-44C3-8F88-99DF5D6B50B0}" type="presParOf" srcId="{CCC86D6D-15B8-4C42-A4A8-94DA3ED3BD9C}" destId="{355B550C-D64A-4789-BC09-69DF25F56B73}" srcOrd="5" destOrd="0" presId="urn:microsoft.com/office/officeart/2005/8/layout/orgChart1"/>
    <dgm:cxn modelId="{D40DBE48-FDA5-45C3-86FF-1B84D2E10A27}" type="presParOf" srcId="{355B550C-D64A-4789-BC09-69DF25F56B73}" destId="{57A2BF5A-BBC3-4826-843C-680085C27C41}" srcOrd="0" destOrd="0" presId="urn:microsoft.com/office/officeart/2005/8/layout/orgChart1"/>
    <dgm:cxn modelId="{13633411-03DF-40F3-AD60-96165B171B3E}" type="presParOf" srcId="{57A2BF5A-BBC3-4826-843C-680085C27C41}" destId="{BA410E02-8B83-4243-9651-EED91D89BE48}" srcOrd="0" destOrd="0" presId="urn:microsoft.com/office/officeart/2005/8/layout/orgChart1"/>
    <dgm:cxn modelId="{B0B06BA8-7058-47FB-8653-1FDDC8629D8D}" type="presParOf" srcId="{57A2BF5A-BBC3-4826-843C-680085C27C41}" destId="{80C780C7-9113-4FEB-A7F6-67262C6CA049}" srcOrd="1" destOrd="0" presId="urn:microsoft.com/office/officeart/2005/8/layout/orgChart1"/>
    <dgm:cxn modelId="{864BE32D-AD8A-4431-8B8F-BD049DC1C517}" type="presParOf" srcId="{355B550C-D64A-4789-BC09-69DF25F56B73}" destId="{BFEA9DCA-5071-4E4A-9E58-4DD1BDE53E1E}" srcOrd="1" destOrd="0" presId="urn:microsoft.com/office/officeart/2005/8/layout/orgChart1"/>
    <dgm:cxn modelId="{8BD71C76-1344-45C8-94A7-CA31314FBAF1}" type="presParOf" srcId="{355B550C-D64A-4789-BC09-69DF25F56B73}" destId="{81A37410-7B32-444E-9CE7-FE15F4EE98DA}" srcOrd="2" destOrd="0" presId="urn:microsoft.com/office/officeart/2005/8/layout/orgChart1"/>
    <dgm:cxn modelId="{5188E8A5-D258-4B1A-96D6-9F75A9587003}" type="presParOf" srcId="{CCC86D6D-15B8-4C42-A4A8-94DA3ED3BD9C}" destId="{39D25E6F-7453-4752-A61C-A2EDCFB61ADB}" srcOrd="6" destOrd="0" presId="urn:microsoft.com/office/officeart/2005/8/layout/orgChart1"/>
    <dgm:cxn modelId="{20670227-22FB-4652-8AAD-3B5B397EBE03}" type="presParOf" srcId="{CCC86D6D-15B8-4C42-A4A8-94DA3ED3BD9C}" destId="{67B34D16-9633-471A-B37F-272FE5684E02}" srcOrd="7" destOrd="0" presId="urn:microsoft.com/office/officeart/2005/8/layout/orgChart1"/>
    <dgm:cxn modelId="{49977F34-FF55-400B-8D58-A3BC87408CDB}" type="presParOf" srcId="{67B34D16-9633-471A-B37F-272FE5684E02}" destId="{F55E4722-D6B4-468B-A422-3A48C4C63B36}" srcOrd="0" destOrd="0" presId="urn:microsoft.com/office/officeart/2005/8/layout/orgChart1"/>
    <dgm:cxn modelId="{397D1CE7-914C-4310-954A-0355A55FC55D}" type="presParOf" srcId="{F55E4722-D6B4-468B-A422-3A48C4C63B36}" destId="{BAB2CFA8-1421-4FE0-8B58-6654BAF17493}" srcOrd="0" destOrd="0" presId="urn:microsoft.com/office/officeart/2005/8/layout/orgChart1"/>
    <dgm:cxn modelId="{81FF7903-C1D2-40C7-B450-9B3DB2A60F3E}" type="presParOf" srcId="{F55E4722-D6B4-468B-A422-3A48C4C63B36}" destId="{C124DE70-0946-456C-8660-30EE19841594}" srcOrd="1" destOrd="0" presId="urn:microsoft.com/office/officeart/2005/8/layout/orgChart1"/>
    <dgm:cxn modelId="{562ACC47-C1B8-45DC-9CE4-D1CD17AC9EE5}" type="presParOf" srcId="{67B34D16-9633-471A-B37F-272FE5684E02}" destId="{78B76E03-763F-4E8C-986C-1B272CC9E17B}" srcOrd="1" destOrd="0" presId="urn:microsoft.com/office/officeart/2005/8/layout/orgChart1"/>
    <dgm:cxn modelId="{CBF5BDAF-8160-4EBA-875B-85E3CFF86C1E}" type="presParOf" srcId="{67B34D16-9633-471A-B37F-272FE5684E02}" destId="{1087ABA1-F024-412D-B59F-A26D8373B920}" srcOrd="2" destOrd="0" presId="urn:microsoft.com/office/officeart/2005/8/layout/orgChart1"/>
    <dgm:cxn modelId="{8B1BDA7F-8E0B-4935-AB77-C8131A2494AE}" type="presParOf" srcId="{CCC86D6D-15B8-4C42-A4A8-94DA3ED3BD9C}" destId="{8951C8AD-B19B-4797-86EC-C14BA7EB4F32}" srcOrd="8" destOrd="0" presId="urn:microsoft.com/office/officeart/2005/8/layout/orgChart1"/>
    <dgm:cxn modelId="{91B9C370-BC8E-4B92-8009-A9C4340C4259}" type="presParOf" srcId="{CCC86D6D-15B8-4C42-A4A8-94DA3ED3BD9C}" destId="{C2547AF7-3B17-404D-82E6-BDE2A8CA28E8}" srcOrd="9" destOrd="0" presId="urn:microsoft.com/office/officeart/2005/8/layout/orgChart1"/>
    <dgm:cxn modelId="{80CF8BAD-2B48-4B05-97FA-812DA00FC430}" type="presParOf" srcId="{C2547AF7-3B17-404D-82E6-BDE2A8CA28E8}" destId="{6B52745E-876F-40DF-917D-506C37833B62}" srcOrd="0" destOrd="0" presId="urn:microsoft.com/office/officeart/2005/8/layout/orgChart1"/>
    <dgm:cxn modelId="{0DA3ED73-EAAD-4A11-96C8-33788437B773}" type="presParOf" srcId="{6B52745E-876F-40DF-917D-506C37833B62}" destId="{01A74EE9-0006-462D-B69F-76C058C0553B}" srcOrd="0" destOrd="0" presId="urn:microsoft.com/office/officeart/2005/8/layout/orgChart1"/>
    <dgm:cxn modelId="{CEF3CE7A-DECB-4E1F-B401-FEA394BDA06D}" type="presParOf" srcId="{6B52745E-876F-40DF-917D-506C37833B62}" destId="{FDA4B6D1-EE1D-4F62-A1B7-13F3415921B8}" srcOrd="1" destOrd="0" presId="urn:microsoft.com/office/officeart/2005/8/layout/orgChart1"/>
    <dgm:cxn modelId="{77373C88-D544-474F-89A0-850B5F0A98C4}" type="presParOf" srcId="{C2547AF7-3B17-404D-82E6-BDE2A8CA28E8}" destId="{FCAF4338-B4C4-426B-934E-AB10DA6832A0}" srcOrd="1" destOrd="0" presId="urn:microsoft.com/office/officeart/2005/8/layout/orgChart1"/>
    <dgm:cxn modelId="{B05D2EC0-518B-49DB-BCA2-7957F66C4F82}" type="presParOf" srcId="{C2547AF7-3B17-404D-82E6-BDE2A8CA28E8}" destId="{42E6BADB-1231-4C31-9A1B-32C1DA341735}" srcOrd="2" destOrd="0" presId="urn:microsoft.com/office/officeart/2005/8/layout/orgChart1"/>
    <dgm:cxn modelId="{DBD5FF3D-A52C-42F0-9435-6520966AF65C}" type="presParOf" srcId="{CCC86D6D-15B8-4C42-A4A8-94DA3ED3BD9C}" destId="{3D2FEEAA-3948-44FB-9EA8-ECE2318F7ED0}" srcOrd="10" destOrd="0" presId="urn:microsoft.com/office/officeart/2005/8/layout/orgChart1"/>
    <dgm:cxn modelId="{67245A79-8D19-4CB4-B7D0-33CAF3128729}" type="presParOf" srcId="{CCC86D6D-15B8-4C42-A4A8-94DA3ED3BD9C}" destId="{BF96827F-1427-44B6-AD15-B6EEA790FF19}" srcOrd="11" destOrd="0" presId="urn:microsoft.com/office/officeart/2005/8/layout/orgChart1"/>
    <dgm:cxn modelId="{5B2BA065-C74F-431B-A764-7A57F081404E}" type="presParOf" srcId="{BF96827F-1427-44B6-AD15-B6EEA790FF19}" destId="{1641BEAF-4D74-4621-B366-D0F2893C6DF9}" srcOrd="0" destOrd="0" presId="urn:microsoft.com/office/officeart/2005/8/layout/orgChart1"/>
    <dgm:cxn modelId="{67B8C275-0AD7-49EA-8292-9379445DB9DD}" type="presParOf" srcId="{1641BEAF-4D74-4621-B366-D0F2893C6DF9}" destId="{CC514FB1-8C77-480A-B0CD-03B0F8AF1254}" srcOrd="0" destOrd="0" presId="urn:microsoft.com/office/officeart/2005/8/layout/orgChart1"/>
    <dgm:cxn modelId="{4D4B86CE-6E37-42CD-BA01-1EBFD02F3A0E}" type="presParOf" srcId="{1641BEAF-4D74-4621-B366-D0F2893C6DF9}" destId="{006FD285-B6BE-47A5-9590-8A8A75FD96E9}" srcOrd="1" destOrd="0" presId="urn:microsoft.com/office/officeart/2005/8/layout/orgChart1"/>
    <dgm:cxn modelId="{17CEACB7-B1A2-438B-997B-E3D6DEF7ACA6}" type="presParOf" srcId="{BF96827F-1427-44B6-AD15-B6EEA790FF19}" destId="{0C5C343D-0E10-4ADD-9DD6-DC9061FA0B97}" srcOrd="1" destOrd="0" presId="urn:microsoft.com/office/officeart/2005/8/layout/orgChart1"/>
    <dgm:cxn modelId="{CF02DEF4-DC17-44E4-B72B-7E95F561CEBC}" type="presParOf" srcId="{BF96827F-1427-44B6-AD15-B6EEA790FF19}" destId="{836B9CA7-AFEA-4A49-ABA4-B391A82175CB}" srcOrd="2" destOrd="0" presId="urn:microsoft.com/office/officeart/2005/8/layout/orgChart1"/>
    <dgm:cxn modelId="{5ED12145-B286-4AAE-BD1C-561FB7AAB1D3}" type="presParOf" srcId="{CCC86D6D-15B8-4C42-A4A8-94DA3ED3BD9C}" destId="{49935339-6A42-4FC8-8DDB-B5A2A3A81CCB}" srcOrd="12" destOrd="0" presId="urn:microsoft.com/office/officeart/2005/8/layout/orgChart1"/>
    <dgm:cxn modelId="{4AC4A0F6-807B-4D2C-AB33-23DFE966ED47}" type="presParOf" srcId="{CCC86D6D-15B8-4C42-A4A8-94DA3ED3BD9C}" destId="{8121695F-8DFE-45DD-80A1-0F829E5376E2}" srcOrd="13" destOrd="0" presId="urn:microsoft.com/office/officeart/2005/8/layout/orgChart1"/>
    <dgm:cxn modelId="{4CCECC14-3CBC-4D7D-BE7F-DE7EC00E1F75}" type="presParOf" srcId="{8121695F-8DFE-45DD-80A1-0F829E5376E2}" destId="{73C88D39-2B0E-4C2F-8B91-3EB02705BE66}" srcOrd="0" destOrd="0" presId="urn:microsoft.com/office/officeart/2005/8/layout/orgChart1"/>
    <dgm:cxn modelId="{2B403DCA-4FFA-4303-AA9A-F78BD46E41B4}" type="presParOf" srcId="{73C88D39-2B0E-4C2F-8B91-3EB02705BE66}" destId="{4EB6944C-B789-4A3A-868A-CAAF81B4373D}" srcOrd="0" destOrd="0" presId="urn:microsoft.com/office/officeart/2005/8/layout/orgChart1"/>
    <dgm:cxn modelId="{0B283F78-3EC9-42E2-8B81-89B4B35A8177}" type="presParOf" srcId="{73C88D39-2B0E-4C2F-8B91-3EB02705BE66}" destId="{98256A87-D5CC-4AF2-92F2-D44019343417}" srcOrd="1" destOrd="0" presId="urn:microsoft.com/office/officeart/2005/8/layout/orgChart1"/>
    <dgm:cxn modelId="{6B213BBF-B3A2-41A3-A1B6-E0D35C693D5A}" type="presParOf" srcId="{8121695F-8DFE-45DD-80A1-0F829E5376E2}" destId="{29A9F5A1-6B14-4F97-9BBE-EE7F9406308D}" srcOrd="1" destOrd="0" presId="urn:microsoft.com/office/officeart/2005/8/layout/orgChart1"/>
    <dgm:cxn modelId="{C28C4B79-40A6-4392-99B0-BBA6FBD489F0}" type="presParOf" srcId="{8121695F-8DFE-45DD-80A1-0F829E5376E2}" destId="{08C5232D-9AA1-4F0A-AD7D-D3C97223FC6C}" srcOrd="2" destOrd="0" presId="urn:microsoft.com/office/officeart/2005/8/layout/orgChart1"/>
    <dgm:cxn modelId="{524A99F9-C6A5-413E-83E8-300E4EE7989D}" type="presParOf" srcId="{6B6D389A-CCCC-459A-ACC4-76D9E636C2D7}" destId="{D1A1EF31-8F0F-472E-B18B-8DE7660EF86B}" srcOrd="2" destOrd="0" presId="urn:microsoft.com/office/officeart/2005/8/layout/orgChart1"/>
    <dgm:cxn modelId="{4314C8FB-10D1-4B9B-ABA3-E6FB50FDE90D}" type="presParOf" srcId="{E8A7A202-7570-4BFE-A6E3-A92891A33968}" destId="{F54E8B8F-B278-41C0-B436-4DD864DF816A}" srcOrd="14" destOrd="0" presId="urn:microsoft.com/office/officeart/2005/8/layout/orgChart1"/>
    <dgm:cxn modelId="{94CCA7A4-B3B6-4B38-AE1F-6C625D67DCD1}" type="presParOf" srcId="{E8A7A202-7570-4BFE-A6E3-A92891A33968}" destId="{3465CA5A-9CA1-4058-A165-ACE1AAFB2ABC}" srcOrd="15" destOrd="0" presId="urn:microsoft.com/office/officeart/2005/8/layout/orgChart1"/>
    <dgm:cxn modelId="{878EC4A1-CB08-4EFE-AC91-3CCA2D6F047D}" type="presParOf" srcId="{3465CA5A-9CA1-4058-A165-ACE1AAFB2ABC}" destId="{49EBB388-7968-4199-914A-361D6FF84BA3}" srcOrd="0" destOrd="0" presId="urn:microsoft.com/office/officeart/2005/8/layout/orgChart1"/>
    <dgm:cxn modelId="{9EF24190-3B62-48A8-A206-1938619A2E78}" type="presParOf" srcId="{49EBB388-7968-4199-914A-361D6FF84BA3}" destId="{842B702A-1949-4885-804E-9D76FCFCA474}" srcOrd="0" destOrd="0" presId="urn:microsoft.com/office/officeart/2005/8/layout/orgChart1"/>
    <dgm:cxn modelId="{E7FD732C-0D49-4F65-9ED8-BC8443EDC7CD}" type="presParOf" srcId="{49EBB388-7968-4199-914A-361D6FF84BA3}" destId="{98271395-6D57-4444-BD36-460090A0A60B}" srcOrd="1" destOrd="0" presId="urn:microsoft.com/office/officeart/2005/8/layout/orgChart1"/>
    <dgm:cxn modelId="{93D44F0D-A601-4EEC-B70D-D0B3326D91D6}" type="presParOf" srcId="{3465CA5A-9CA1-4058-A165-ACE1AAFB2ABC}" destId="{8EF81AFB-E801-4552-8F5C-31745437D9B8}" srcOrd="1" destOrd="0" presId="urn:microsoft.com/office/officeart/2005/8/layout/orgChart1"/>
    <dgm:cxn modelId="{D6BDC8C0-3D3A-426A-AA20-F8B6E44A55D6}" type="presParOf" srcId="{3465CA5A-9CA1-4058-A165-ACE1AAFB2ABC}" destId="{4FB05162-3981-4F84-B781-50E1C70F86E6}" srcOrd="2" destOrd="0" presId="urn:microsoft.com/office/officeart/2005/8/layout/orgChart1"/>
    <dgm:cxn modelId="{6F0BBBE7-003B-42D2-A66C-1CFF48E59FD0}" type="presParOf" srcId="{8FB2692B-3FB0-4FDE-A968-9C6B060332E0}" destId="{261A4366-146C-42B3-97B8-6D3A439B579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A573FD-2D1B-43AA-9283-8DBD66C8E9E7}" type="doc">
      <dgm:prSet loTypeId="urn:microsoft.com/office/officeart/2005/8/layout/process4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4A3774-B9E2-4C1C-AAA6-B1B78BB71FC0}">
      <dgm:prSet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4000" dirty="0"/>
            <a:t>2D </a:t>
          </a:r>
        </a:p>
      </dgm:t>
    </dgm:pt>
    <dgm:pt modelId="{06274010-E3B2-46C9-922D-CB01F8A4E37B}" type="parTrans" cxnId="{67D782FA-B811-49A3-A641-AC6B41DA9566}">
      <dgm:prSet/>
      <dgm:spPr/>
      <dgm:t>
        <a:bodyPr/>
        <a:lstStyle/>
        <a:p>
          <a:endParaRPr lang="en-US" sz="2400"/>
        </a:p>
      </dgm:t>
    </dgm:pt>
    <dgm:pt modelId="{5C50E8FA-A978-4727-B042-6787780326AE}" type="sibTrans" cxnId="{67D782FA-B811-49A3-A641-AC6B41DA9566}">
      <dgm:prSet/>
      <dgm:spPr/>
      <dgm:t>
        <a:bodyPr/>
        <a:lstStyle/>
        <a:p>
          <a:endParaRPr lang="en-US" sz="2400"/>
        </a:p>
      </dgm:t>
    </dgm:pt>
    <dgm:pt modelId="{6E84CD16-3366-4A8F-BE37-769E7E58DE7A}">
      <dgm:prSet custT="1"/>
      <dgm:spPr>
        <a:ln>
          <a:solidFill>
            <a:srgbClr val="00B0F0">
              <a:alpha val="90000"/>
            </a:srgbClr>
          </a:solidFill>
        </a:ln>
      </dgm:spPr>
      <dgm:t>
        <a:bodyPr/>
        <a:lstStyle/>
        <a:p>
          <a:r>
            <a:rPr lang="en-US" sz="2800" dirty="0"/>
            <a:t>x </a:t>
          </a:r>
          <a:r>
            <a:rPr lang="en-US" sz="2800" dirty="0" err="1"/>
            <a:t>軸</a:t>
          </a:r>
          <a:r>
            <a:rPr lang="en-US" sz="2800" dirty="0"/>
            <a:t> and y </a:t>
          </a:r>
          <a:r>
            <a:rPr lang="en-US" sz="2800" dirty="0" err="1"/>
            <a:t>軸</a:t>
          </a:r>
          <a:endParaRPr lang="en-US" sz="2800" dirty="0"/>
        </a:p>
      </dgm:t>
    </dgm:pt>
    <dgm:pt modelId="{451B03D6-1FF7-4EEC-B8C6-37766FD72555}" type="parTrans" cxnId="{7084951A-7E6C-4316-B0DF-4DDF5FC28F0E}">
      <dgm:prSet/>
      <dgm:spPr/>
      <dgm:t>
        <a:bodyPr/>
        <a:lstStyle/>
        <a:p>
          <a:endParaRPr lang="en-US" sz="2400"/>
        </a:p>
      </dgm:t>
    </dgm:pt>
    <dgm:pt modelId="{C5CF579A-3CA2-44B1-98CF-641A7E217A93}" type="sibTrans" cxnId="{7084951A-7E6C-4316-B0DF-4DDF5FC28F0E}">
      <dgm:prSet/>
      <dgm:spPr/>
      <dgm:t>
        <a:bodyPr/>
        <a:lstStyle/>
        <a:p>
          <a:endParaRPr lang="en-US" sz="2400"/>
        </a:p>
      </dgm:t>
    </dgm:pt>
    <dgm:pt modelId="{6CE567B3-CE77-4853-B9E7-11733940AB5C}">
      <dgm:prSet custT="1"/>
      <dgm:spPr>
        <a:ln>
          <a:solidFill>
            <a:srgbClr val="00B0F0">
              <a:alpha val="90000"/>
            </a:srgbClr>
          </a:solidFill>
        </a:ln>
      </dgm:spPr>
      <dgm:t>
        <a:bodyPr/>
        <a:lstStyle/>
        <a:p>
          <a:r>
            <a:rPr lang="en-US" sz="2800" dirty="0"/>
            <a:t>coordinate (</a:t>
          </a:r>
          <a:r>
            <a:rPr lang="en-US" sz="2800" dirty="0" err="1"/>
            <a:t>x,y</a:t>
          </a:r>
          <a:r>
            <a:rPr lang="en-US" sz="2800" dirty="0"/>
            <a:t>)</a:t>
          </a:r>
        </a:p>
      </dgm:t>
    </dgm:pt>
    <dgm:pt modelId="{F311F327-6AAF-4294-B4B9-51FC562DE247}" type="parTrans" cxnId="{5329B0E0-987B-4A94-951B-42F384A3F7EC}">
      <dgm:prSet/>
      <dgm:spPr/>
      <dgm:t>
        <a:bodyPr/>
        <a:lstStyle/>
        <a:p>
          <a:endParaRPr lang="en-US" sz="2400"/>
        </a:p>
      </dgm:t>
    </dgm:pt>
    <dgm:pt modelId="{DBED5266-7F15-49ED-90F2-30D14C6DC874}" type="sibTrans" cxnId="{5329B0E0-987B-4A94-951B-42F384A3F7EC}">
      <dgm:prSet/>
      <dgm:spPr/>
      <dgm:t>
        <a:bodyPr/>
        <a:lstStyle/>
        <a:p>
          <a:endParaRPr lang="en-US" sz="2400"/>
        </a:p>
      </dgm:t>
    </dgm:pt>
    <dgm:pt modelId="{3D301AF0-99D3-4AAE-B190-8F524465C3A3}">
      <dgm:prSet custT="1"/>
      <dgm:spPr>
        <a:ln>
          <a:solidFill>
            <a:srgbClr val="00B0F0">
              <a:alpha val="90000"/>
            </a:srgbClr>
          </a:solidFill>
        </a:ln>
      </dgm:spPr>
      <dgm:t>
        <a:bodyPr/>
        <a:lstStyle/>
        <a:p>
          <a:r>
            <a:rPr lang="en-US" sz="2800"/>
            <a:t>origin (0,0)</a:t>
          </a:r>
        </a:p>
      </dgm:t>
    </dgm:pt>
    <dgm:pt modelId="{7E660A4A-BBFE-495C-931B-37E234C70B9E}" type="parTrans" cxnId="{7ABB1FC0-7FED-4404-AE6E-C682ABA0BD33}">
      <dgm:prSet/>
      <dgm:spPr/>
      <dgm:t>
        <a:bodyPr/>
        <a:lstStyle/>
        <a:p>
          <a:endParaRPr lang="en-US" sz="2400"/>
        </a:p>
      </dgm:t>
    </dgm:pt>
    <dgm:pt modelId="{C2B69031-7869-4D75-81A0-563E88A78900}" type="sibTrans" cxnId="{7ABB1FC0-7FED-4404-AE6E-C682ABA0BD33}">
      <dgm:prSet/>
      <dgm:spPr/>
      <dgm:t>
        <a:bodyPr/>
        <a:lstStyle/>
        <a:p>
          <a:endParaRPr lang="en-US" sz="2400"/>
        </a:p>
      </dgm:t>
    </dgm:pt>
    <dgm:pt modelId="{E3B4BCFF-B9A0-40DF-851F-7DBF93C3228E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sz="4000"/>
            <a:t>3D </a:t>
          </a:r>
        </a:p>
      </dgm:t>
    </dgm:pt>
    <dgm:pt modelId="{3156B9C5-EDB5-47ED-B391-C7787B27E716}" type="parTrans" cxnId="{4427E92B-85A3-414B-B331-ACB095D38EA1}">
      <dgm:prSet/>
      <dgm:spPr/>
      <dgm:t>
        <a:bodyPr/>
        <a:lstStyle/>
        <a:p>
          <a:endParaRPr lang="en-US" sz="2400"/>
        </a:p>
      </dgm:t>
    </dgm:pt>
    <dgm:pt modelId="{66344C03-F53E-448F-B314-960C1C30C1B0}" type="sibTrans" cxnId="{4427E92B-85A3-414B-B331-ACB095D38EA1}">
      <dgm:prSet/>
      <dgm:spPr/>
      <dgm:t>
        <a:bodyPr/>
        <a:lstStyle/>
        <a:p>
          <a:endParaRPr lang="en-US" sz="2400"/>
        </a:p>
      </dgm:t>
    </dgm:pt>
    <dgm:pt modelId="{015B5EE0-FEF0-4135-A68B-74865CF0E23E}">
      <dgm:prSet custT="1"/>
      <dgm:spPr>
        <a:ln>
          <a:solidFill>
            <a:srgbClr val="C00000">
              <a:alpha val="90000"/>
            </a:srgbClr>
          </a:solidFill>
        </a:ln>
      </dgm:spPr>
      <dgm:t>
        <a:bodyPr/>
        <a:lstStyle/>
        <a:p>
          <a:r>
            <a:rPr lang="en-US" sz="2400" dirty="0"/>
            <a:t>x </a:t>
          </a:r>
          <a:r>
            <a:rPr lang="en-US" sz="2400" dirty="0" err="1"/>
            <a:t>軸</a:t>
          </a:r>
          <a:r>
            <a:rPr lang="en-US" sz="2400" dirty="0"/>
            <a:t> , y </a:t>
          </a:r>
          <a:r>
            <a:rPr lang="en-US" sz="2400" dirty="0" err="1"/>
            <a:t>軸</a:t>
          </a:r>
          <a:r>
            <a:rPr lang="en-US" sz="2400" dirty="0"/>
            <a:t> </a:t>
          </a:r>
          <a:r>
            <a:rPr lang="en-US" sz="2400" dirty="0" err="1"/>
            <a:t>及</a:t>
          </a:r>
          <a:r>
            <a:rPr lang="en-US" sz="2400" dirty="0"/>
            <a:t> z </a:t>
          </a:r>
          <a:r>
            <a:rPr lang="en-US" sz="2400" dirty="0" err="1"/>
            <a:t>軸</a:t>
          </a:r>
          <a:endParaRPr lang="en-US" sz="2400" dirty="0"/>
        </a:p>
      </dgm:t>
    </dgm:pt>
    <dgm:pt modelId="{B8F817D1-5178-4690-A08D-AF6DDFAAF15D}" type="parTrans" cxnId="{D38D97B5-7539-43B8-941D-8AF872DE6D44}">
      <dgm:prSet/>
      <dgm:spPr/>
      <dgm:t>
        <a:bodyPr/>
        <a:lstStyle/>
        <a:p>
          <a:endParaRPr lang="en-US" sz="2400"/>
        </a:p>
      </dgm:t>
    </dgm:pt>
    <dgm:pt modelId="{D29226C8-DDBE-4EDB-81DB-94BEBA66DC4A}" type="sibTrans" cxnId="{D38D97B5-7539-43B8-941D-8AF872DE6D44}">
      <dgm:prSet/>
      <dgm:spPr/>
      <dgm:t>
        <a:bodyPr/>
        <a:lstStyle/>
        <a:p>
          <a:endParaRPr lang="en-US" sz="2400"/>
        </a:p>
      </dgm:t>
    </dgm:pt>
    <dgm:pt modelId="{3B0828A9-7E49-4D74-8043-ECA735BCE7ED}">
      <dgm:prSet custT="1"/>
      <dgm:spPr>
        <a:ln>
          <a:solidFill>
            <a:srgbClr val="C00000">
              <a:alpha val="90000"/>
            </a:srgbClr>
          </a:solidFill>
        </a:ln>
      </dgm:spPr>
      <dgm:t>
        <a:bodyPr/>
        <a:lstStyle/>
        <a:p>
          <a:r>
            <a:rPr lang="en-US" sz="2800" dirty="0"/>
            <a:t>coordinate (</a:t>
          </a:r>
          <a:r>
            <a:rPr lang="en-US" sz="2800" dirty="0" err="1"/>
            <a:t>x,y,z</a:t>
          </a:r>
          <a:r>
            <a:rPr lang="en-US" sz="2800" dirty="0"/>
            <a:t>)</a:t>
          </a:r>
        </a:p>
      </dgm:t>
    </dgm:pt>
    <dgm:pt modelId="{EF6011C0-329C-4F19-9AC0-168CB275B710}" type="parTrans" cxnId="{9AF83552-A1C6-4088-B88E-C0C183C10F66}">
      <dgm:prSet/>
      <dgm:spPr/>
      <dgm:t>
        <a:bodyPr/>
        <a:lstStyle/>
        <a:p>
          <a:endParaRPr lang="en-US" sz="2400"/>
        </a:p>
      </dgm:t>
    </dgm:pt>
    <dgm:pt modelId="{9E73CD43-58D2-4762-992E-95938957E91A}" type="sibTrans" cxnId="{9AF83552-A1C6-4088-B88E-C0C183C10F66}">
      <dgm:prSet/>
      <dgm:spPr/>
      <dgm:t>
        <a:bodyPr/>
        <a:lstStyle/>
        <a:p>
          <a:endParaRPr lang="en-US" sz="2400"/>
        </a:p>
      </dgm:t>
    </dgm:pt>
    <dgm:pt modelId="{1DCB73D2-48F5-4A17-9183-8E7DBEE850A6}">
      <dgm:prSet custT="1"/>
      <dgm:spPr>
        <a:ln>
          <a:solidFill>
            <a:srgbClr val="C00000">
              <a:alpha val="90000"/>
            </a:srgbClr>
          </a:solidFill>
        </a:ln>
      </dgm:spPr>
      <dgm:t>
        <a:bodyPr/>
        <a:lstStyle/>
        <a:p>
          <a:r>
            <a:rPr lang="en-US" sz="2800" dirty="0"/>
            <a:t>origin (0,0,0)</a:t>
          </a:r>
        </a:p>
      </dgm:t>
    </dgm:pt>
    <dgm:pt modelId="{2B4FEEF8-4A8B-4263-B5CD-E6843F13BF1C}" type="parTrans" cxnId="{944137B6-0CA6-4D2B-9D41-F570E88B283E}">
      <dgm:prSet/>
      <dgm:spPr/>
      <dgm:t>
        <a:bodyPr/>
        <a:lstStyle/>
        <a:p>
          <a:endParaRPr lang="en-US" sz="2400"/>
        </a:p>
      </dgm:t>
    </dgm:pt>
    <dgm:pt modelId="{6F806753-FFD8-4B66-80D2-51653EC2FA2B}" type="sibTrans" cxnId="{944137B6-0CA6-4D2B-9D41-F570E88B283E}">
      <dgm:prSet/>
      <dgm:spPr/>
      <dgm:t>
        <a:bodyPr/>
        <a:lstStyle/>
        <a:p>
          <a:endParaRPr lang="en-US" sz="2400"/>
        </a:p>
      </dgm:t>
    </dgm:pt>
    <dgm:pt modelId="{98E62A84-D1E6-4EC4-969B-F8743E5736FC}" type="pres">
      <dgm:prSet presAssocID="{45A573FD-2D1B-43AA-9283-8DBD66C8E9E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02E0DEB-2A44-4B75-9068-DCABD404214E}" type="pres">
      <dgm:prSet presAssocID="{E3B4BCFF-B9A0-40DF-851F-7DBF93C3228E}" presName="boxAndChildren" presStyleCnt="0"/>
      <dgm:spPr/>
    </dgm:pt>
    <dgm:pt modelId="{19CD1961-9782-4E5B-A280-089B47BC0203}" type="pres">
      <dgm:prSet presAssocID="{E3B4BCFF-B9A0-40DF-851F-7DBF93C3228E}" presName="parentTextBox" presStyleLbl="node1" presStyleIdx="0" presStyleCnt="2"/>
      <dgm:spPr/>
      <dgm:t>
        <a:bodyPr/>
        <a:lstStyle/>
        <a:p>
          <a:endParaRPr lang="zh-TW" altLang="en-US"/>
        </a:p>
      </dgm:t>
    </dgm:pt>
    <dgm:pt modelId="{3B013267-EEBF-4DB2-8507-559FFE0D64FE}" type="pres">
      <dgm:prSet presAssocID="{E3B4BCFF-B9A0-40DF-851F-7DBF93C3228E}" presName="entireBox" presStyleLbl="node1" presStyleIdx="0" presStyleCnt="2"/>
      <dgm:spPr/>
      <dgm:t>
        <a:bodyPr/>
        <a:lstStyle/>
        <a:p>
          <a:endParaRPr lang="zh-TW" altLang="en-US"/>
        </a:p>
      </dgm:t>
    </dgm:pt>
    <dgm:pt modelId="{A809C2BE-40A3-443A-BE25-77248B61BBA3}" type="pres">
      <dgm:prSet presAssocID="{E3B4BCFF-B9A0-40DF-851F-7DBF93C3228E}" presName="descendantBox" presStyleCnt="0"/>
      <dgm:spPr/>
    </dgm:pt>
    <dgm:pt modelId="{CB1C051D-2857-4053-8B52-2B14E747DF24}" type="pres">
      <dgm:prSet presAssocID="{015B5EE0-FEF0-4135-A68B-74865CF0E23E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271BB63-C699-4CF2-A6EB-086442F921AC}" type="pres">
      <dgm:prSet presAssocID="{3B0828A9-7E49-4D74-8043-ECA735BCE7ED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1E4E040-BDC4-4062-9B16-1502492E38BD}" type="pres">
      <dgm:prSet presAssocID="{1DCB73D2-48F5-4A17-9183-8E7DBEE850A6}" presName="childTextBox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FA4E3E-9006-4913-9556-DB5FCC4F384A}" type="pres">
      <dgm:prSet presAssocID="{5C50E8FA-A978-4727-B042-6787780326AE}" presName="sp" presStyleCnt="0"/>
      <dgm:spPr/>
    </dgm:pt>
    <dgm:pt modelId="{7D7FE141-2DFC-4E2F-926B-7B64A25397E6}" type="pres">
      <dgm:prSet presAssocID="{2F4A3774-B9E2-4C1C-AAA6-B1B78BB71FC0}" presName="arrowAndChildren" presStyleCnt="0"/>
      <dgm:spPr/>
    </dgm:pt>
    <dgm:pt modelId="{B3B413E8-A468-4C94-9809-0C956345C3AC}" type="pres">
      <dgm:prSet presAssocID="{2F4A3774-B9E2-4C1C-AAA6-B1B78BB71FC0}" presName="parentTextArrow" presStyleLbl="node1" presStyleIdx="0" presStyleCnt="2"/>
      <dgm:spPr/>
      <dgm:t>
        <a:bodyPr/>
        <a:lstStyle/>
        <a:p>
          <a:endParaRPr lang="zh-TW" altLang="en-US"/>
        </a:p>
      </dgm:t>
    </dgm:pt>
    <dgm:pt modelId="{3C614F1C-27E5-47BB-B82C-6FF4646B7529}" type="pres">
      <dgm:prSet presAssocID="{2F4A3774-B9E2-4C1C-AAA6-B1B78BB71FC0}" presName="arrow" presStyleLbl="node1" presStyleIdx="1" presStyleCnt="2"/>
      <dgm:spPr/>
      <dgm:t>
        <a:bodyPr/>
        <a:lstStyle/>
        <a:p>
          <a:endParaRPr lang="zh-TW" altLang="en-US"/>
        </a:p>
      </dgm:t>
    </dgm:pt>
    <dgm:pt modelId="{EAFF6327-CFF5-4D64-BA85-911A2F9A11D8}" type="pres">
      <dgm:prSet presAssocID="{2F4A3774-B9E2-4C1C-AAA6-B1B78BB71FC0}" presName="descendantArrow" presStyleCnt="0"/>
      <dgm:spPr/>
    </dgm:pt>
    <dgm:pt modelId="{0F5EDDA3-EAD0-4C08-A9B2-944A95F0F6FB}" type="pres">
      <dgm:prSet presAssocID="{6E84CD16-3366-4A8F-BE37-769E7E58DE7A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89E6AA-C28E-40D9-BDDB-07AD054A438F}" type="pres">
      <dgm:prSet presAssocID="{6CE567B3-CE77-4853-B9E7-11733940AB5C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198417-068F-4C2E-BD47-174F8B31C76D}" type="pres">
      <dgm:prSet presAssocID="{3D301AF0-99D3-4AAE-B190-8F524465C3A3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88F41DD-44E6-49A5-BC29-B13546485F74}" type="presOf" srcId="{1DCB73D2-48F5-4A17-9183-8E7DBEE850A6}" destId="{21E4E040-BDC4-4062-9B16-1502492E38BD}" srcOrd="0" destOrd="0" presId="urn:microsoft.com/office/officeart/2005/8/layout/process4"/>
    <dgm:cxn modelId="{D38D97B5-7539-43B8-941D-8AF872DE6D44}" srcId="{E3B4BCFF-B9A0-40DF-851F-7DBF93C3228E}" destId="{015B5EE0-FEF0-4135-A68B-74865CF0E23E}" srcOrd="0" destOrd="0" parTransId="{B8F817D1-5178-4690-A08D-AF6DDFAAF15D}" sibTransId="{D29226C8-DDBE-4EDB-81DB-94BEBA66DC4A}"/>
    <dgm:cxn modelId="{7084951A-7E6C-4316-B0DF-4DDF5FC28F0E}" srcId="{2F4A3774-B9E2-4C1C-AAA6-B1B78BB71FC0}" destId="{6E84CD16-3366-4A8F-BE37-769E7E58DE7A}" srcOrd="0" destOrd="0" parTransId="{451B03D6-1FF7-4EEC-B8C6-37766FD72555}" sibTransId="{C5CF579A-3CA2-44B1-98CF-641A7E217A93}"/>
    <dgm:cxn modelId="{0379ED95-8536-42BD-BF3E-74D651B1FF23}" type="presOf" srcId="{3D301AF0-99D3-4AAE-B190-8F524465C3A3}" destId="{A6198417-068F-4C2E-BD47-174F8B31C76D}" srcOrd="0" destOrd="0" presId="urn:microsoft.com/office/officeart/2005/8/layout/process4"/>
    <dgm:cxn modelId="{4427E92B-85A3-414B-B331-ACB095D38EA1}" srcId="{45A573FD-2D1B-43AA-9283-8DBD66C8E9E7}" destId="{E3B4BCFF-B9A0-40DF-851F-7DBF93C3228E}" srcOrd="1" destOrd="0" parTransId="{3156B9C5-EDB5-47ED-B391-C7787B27E716}" sibTransId="{66344C03-F53E-448F-B314-960C1C30C1B0}"/>
    <dgm:cxn modelId="{944137B6-0CA6-4D2B-9D41-F570E88B283E}" srcId="{E3B4BCFF-B9A0-40DF-851F-7DBF93C3228E}" destId="{1DCB73D2-48F5-4A17-9183-8E7DBEE850A6}" srcOrd="2" destOrd="0" parTransId="{2B4FEEF8-4A8B-4263-B5CD-E6843F13BF1C}" sibTransId="{6F806753-FFD8-4B66-80D2-51653EC2FA2B}"/>
    <dgm:cxn modelId="{E54C4E95-8751-47C2-B78D-81E2EF269C18}" type="presOf" srcId="{E3B4BCFF-B9A0-40DF-851F-7DBF93C3228E}" destId="{19CD1961-9782-4E5B-A280-089B47BC0203}" srcOrd="0" destOrd="0" presId="urn:microsoft.com/office/officeart/2005/8/layout/process4"/>
    <dgm:cxn modelId="{BCDE2A9B-56A5-4F2C-8F28-9E317190B3F0}" type="presOf" srcId="{45A573FD-2D1B-43AA-9283-8DBD66C8E9E7}" destId="{98E62A84-D1E6-4EC4-969B-F8743E5736FC}" srcOrd="0" destOrd="0" presId="urn:microsoft.com/office/officeart/2005/8/layout/process4"/>
    <dgm:cxn modelId="{53347512-56D6-4C92-801E-7F98112DB0F9}" type="presOf" srcId="{E3B4BCFF-B9A0-40DF-851F-7DBF93C3228E}" destId="{3B013267-EEBF-4DB2-8507-559FFE0D64FE}" srcOrd="1" destOrd="0" presId="urn:microsoft.com/office/officeart/2005/8/layout/process4"/>
    <dgm:cxn modelId="{5329B0E0-987B-4A94-951B-42F384A3F7EC}" srcId="{2F4A3774-B9E2-4C1C-AAA6-B1B78BB71FC0}" destId="{6CE567B3-CE77-4853-B9E7-11733940AB5C}" srcOrd="1" destOrd="0" parTransId="{F311F327-6AAF-4294-B4B9-51FC562DE247}" sibTransId="{DBED5266-7F15-49ED-90F2-30D14C6DC874}"/>
    <dgm:cxn modelId="{B6A605DF-052F-46A1-A5AA-FAFB1691B596}" type="presOf" srcId="{015B5EE0-FEF0-4135-A68B-74865CF0E23E}" destId="{CB1C051D-2857-4053-8B52-2B14E747DF24}" srcOrd="0" destOrd="0" presId="urn:microsoft.com/office/officeart/2005/8/layout/process4"/>
    <dgm:cxn modelId="{67D782FA-B811-49A3-A641-AC6B41DA9566}" srcId="{45A573FD-2D1B-43AA-9283-8DBD66C8E9E7}" destId="{2F4A3774-B9E2-4C1C-AAA6-B1B78BB71FC0}" srcOrd="0" destOrd="0" parTransId="{06274010-E3B2-46C9-922D-CB01F8A4E37B}" sibTransId="{5C50E8FA-A978-4727-B042-6787780326AE}"/>
    <dgm:cxn modelId="{C827AD8E-93EF-42C2-A4D5-693B94399C3E}" type="presOf" srcId="{6CE567B3-CE77-4853-B9E7-11733940AB5C}" destId="{3F89E6AA-C28E-40D9-BDDB-07AD054A438F}" srcOrd="0" destOrd="0" presId="urn:microsoft.com/office/officeart/2005/8/layout/process4"/>
    <dgm:cxn modelId="{7ABB1FC0-7FED-4404-AE6E-C682ABA0BD33}" srcId="{2F4A3774-B9E2-4C1C-AAA6-B1B78BB71FC0}" destId="{3D301AF0-99D3-4AAE-B190-8F524465C3A3}" srcOrd="2" destOrd="0" parTransId="{7E660A4A-BBFE-495C-931B-37E234C70B9E}" sibTransId="{C2B69031-7869-4D75-81A0-563E88A78900}"/>
    <dgm:cxn modelId="{EA8FE4F1-C805-40E8-8785-06407D33CF65}" type="presOf" srcId="{6E84CD16-3366-4A8F-BE37-769E7E58DE7A}" destId="{0F5EDDA3-EAD0-4C08-A9B2-944A95F0F6FB}" srcOrd="0" destOrd="0" presId="urn:microsoft.com/office/officeart/2005/8/layout/process4"/>
    <dgm:cxn modelId="{10452F6E-FBEC-46A6-A6B7-0DD79E75407D}" type="presOf" srcId="{2F4A3774-B9E2-4C1C-AAA6-B1B78BB71FC0}" destId="{3C614F1C-27E5-47BB-B82C-6FF4646B7529}" srcOrd="1" destOrd="0" presId="urn:microsoft.com/office/officeart/2005/8/layout/process4"/>
    <dgm:cxn modelId="{D12B2640-9479-48AD-9ECB-4D3AA827B632}" type="presOf" srcId="{2F4A3774-B9E2-4C1C-AAA6-B1B78BB71FC0}" destId="{B3B413E8-A468-4C94-9809-0C956345C3AC}" srcOrd="0" destOrd="0" presId="urn:microsoft.com/office/officeart/2005/8/layout/process4"/>
    <dgm:cxn modelId="{9AF83552-A1C6-4088-B88E-C0C183C10F66}" srcId="{E3B4BCFF-B9A0-40DF-851F-7DBF93C3228E}" destId="{3B0828A9-7E49-4D74-8043-ECA735BCE7ED}" srcOrd="1" destOrd="0" parTransId="{EF6011C0-329C-4F19-9AC0-168CB275B710}" sibTransId="{9E73CD43-58D2-4762-992E-95938957E91A}"/>
    <dgm:cxn modelId="{F4C5B947-7F28-48F2-AFD9-72516FE04912}" type="presOf" srcId="{3B0828A9-7E49-4D74-8043-ECA735BCE7ED}" destId="{0271BB63-C699-4CF2-A6EB-086442F921AC}" srcOrd="0" destOrd="0" presId="urn:microsoft.com/office/officeart/2005/8/layout/process4"/>
    <dgm:cxn modelId="{08F7024D-A193-4892-B72A-9B51E0FEFE2D}" type="presParOf" srcId="{98E62A84-D1E6-4EC4-969B-F8743E5736FC}" destId="{702E0DEB-2A44-4B75-9068-DCABD404214E}" srcOrd="0" destOrd="0" presId="urn:microsoft.com/office/officeart/2005/8/layout/process4"/>
    <dgm:cxn modelId="{7530BB79-B004-4C2E-B5EB-EBECD6BFA275}" type="presParOf" srcId="{702E0DEB-2A44-4B75-9068-DCABD404214E}" destId="{19CD1961-9782-4E5B-A280-089B47BC0203}" srcOrd="0" destOrd="0" presId="urn:microsoft.com/office/officeart/2005/8/layout/process4"/>
    <dgm:cxn modelId="{F8E5DC7A-9D98-47DD-82DD-1390A73C8EBE}" type="presParOf" srcId="{702E0DEB-2A44-4B75-9068-DCABD404214E}" destId="{3B013267-EEBF-4DB2-8507-559FFE0D64FE}" srcOrd="1" destOrd="0" presId="urn:microsoft.com/office/officeart/2005/8/layout/process4"/>
    <dgm:cxn modelId="{8BB3AE02-E975-409C-8591-8C7E729FB56D}" type="presParOf" srcId="{702E0DEB-2A44-4B75-9068-DCABD404214E}" destId="{A809C2BE-40A3-443A-BE25-77248B61BBA3}" srcOrd="2" destOrd="0" presId="urn:microsoft.com/office/officeart/2005/8/layout/process4"/>
    <dgm:cxn modelId="{43DF3FBD-0FFD-4E37-A7A7-8C430715F0AF}" type="presParOf" srcId="{A809C2BE-40A3-443A-BE25-77248B61BBA3}" destId="{CB1C051D-2857-4053-8B52-2B14E747DF24}" srcOrd="0" destOrd="0" presId="urn:microsoft.com/office/officeart/2005/8/layout/process4"/>
    <dgm:cxn modelId="{3BF09C01-72DC-4C53-86CD-6AFE025E0F07}" type="presParOf" srcId="{A809C2BE-40A3-443A-BE25-77248B61BBA3}" destId="{0271BB63-C699-4CF2-A6EB-086442F921AC}" srcOrd="1" destOrd="0" presId="urn:microsoft.com/office/officeart/2005/8/layout/process4"/>
    <dgm:cxn modelId="{CCD80A46-5ED6-4E71-979E-B33366A474F2}" type="presParOf" srcId="{A809C2BE-40A3-443A-BE25-77248B61BBA3}" destId="{21E4E040-BDC4-4062-9B16-1502492E38BD}" srcOrd="2" destOrd="0" presId="urn:microsoft.com/office/officeart/2005/8/layout/process4"/>
    <dgm:cxn modelId="{96114087-61B1-4A00-A996-AF6AA4BA1796}" type="presParOf" srcId="{98E62A84-D1E6-4EC4-969B-F8743E5736FC}" destId="{F5FA4E3E-9006-4913-9556-DB5FCC4F384A}" srcOrd="1" destOrd="0" presId="urn:microsoft.com/office/officeart/2005/8/layout/process4"/>
    <dgm:cxn modelId="{B32EFD77-DB4F-4328-AFB0-C9D119BA8874}" type="presParOf" srcId="{98E62A84-D1E6-4EC4-969B-F8743E5736FC}" destId="{7D7FE141-2DFC-4E2F-926B-7B64A25397E6}" srcOrd="2" destOrd="0" presId="urn:microsoft.com/office/officeart/2005/8/layout/process4"/>
    <dgm:cxn modelId="{33EED1F1-EC10-438B-9C73-B81B3D22945C}" type="presParOf" srcId="{7D7FE141-2DFC-4E2F-926B-7B64A25397E6}" destId="{B3B413E8-A468-4C94-9809-0C956345C3AC}" srcOrd="0" destOrd="0" presId="urn:microsoft.com/office/officeart/2005/8/layout/process4"/>
    <dgm:cxn modelId="{B7698503-30DF-4518-A2FB-2F7C8A95B1F1}" type="presParOf" srcId="{7D7FE141-2DFC-4E2F-926B-7B64A25397E6}" destId="{3C614F1C-27E5-47BB-B82C-6FF4646B7529}" srcOrd="1" destOrd="0" presId="urn:microsoft.com/office/officeart/2005/8/layout/process4"/>
    <dgm:cxn modelId="{41B1E4EE-C72C-4B16-B032-D5B9D52D2A19}" type="presParOf" srcId="{7D7FE141-2DFC-4E2F-926B-7B64A25397E6}" destId="{EAFF6327-CFF5-4D64-BA85-911A2F9A11D8}" srcOrd="2" destOrd="0" presId="urn:microsoft.com/office/officeart/2005/8/layout/process4"/>
    <dgm:cxn modelId="{57DFE6E3-B00E-4046-9A88-B6510DC50C83}" type="presParOf" srcId="{EAFF6327-CFF5-4D64-BA85-911A2F9A11D8}" destId="{0F5EDDA3-EAD0-4C08-A9B2-944A95F0F6FB}" srcOrd="0" destOrd="0" presId="urn:microsoft.com/office/officeart/2005/8/layout/process4"/>
    <dgm:cxn modelId="{51CE4886-0F93-4CF3-AC6C-A9C02D3364B9}" type="presParOf" srcId="{EAFF6327-CFF5-4D64-BA85-911A2F9A11D8}" destId="{3F89E6AA-C28E-40D9-BDDB-07AD054A438F}" srcOrd="1" destOrd="0" presId="urn:microsoft.com/office/officeart/2005/8/layout/process4"/>
    <dgm:cxn modelId="{F9CBB4C6-CA72-421D-869F-9AC7D77A83A7}" type="presParOf" srcId="{EAFF6327-CFF5-4D64-BA85-911A2F9A11D8}" destId="{A6198417-068F-4C2E-BD47-174F8B31C76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6E09E2-B98C-4561-9258-B9EE9ED081A7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35BD97-9ABD-4FFF-B6BB-7B4EBDE44B1C}">
      <dgm:prSet custT="1"/>
      <dgm:spPr>
        <a:xfrm>
          <a:off x="1247901" y="286707"/>
          <a:ext cx="2716009" cy="172466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Child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相對於 </a:t>
          </a:r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 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的座標是使用 </a:t>
          </a:r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Local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座標</a:t>
          </a:r>
          <a:endParaRPr lang="en-US" sz="20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8C359738-122F-45C3-A340-241298DDA964}" type="parTrans" cxnId="{6C7AD2D4-A00D-43D4-B575-0633198018ED}">
      <dgm:prSet/>
      <dgm:spPr/>
      <dgm:t>
        <a:bodyPr/>
        <a:lstStyle/>
        <a:p>
          <a:endParaRPr lang="en-US" sz="160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A53C343A-3EE0-439E-9AD8-56E3B9B213FD}" type="sibTrans" cxnId="{6C7AD2D4-A00D-43D4-B575-0633198018ED}">
      <dgm:prSet/>
      <dgm:spPr/>
      <dgm:t>
        <a:bodyPr/>
        <a:lstStyle/>
        <a:p>
          <a:endParaRPr lang="en-US" sz="160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4153A56C-6BE1-4149-910F-9D9A330ADDC5}">
      <dgm:prSet custT="1"/>
      <dgm:spPr>
        <a:xfrm>
          <a:off x="1247901" y="2801279"/>
          <a:ext cx="2716009" cy="172466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每個</a:t>
          </a:r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object 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都以</a:t>
          </a:r>
          <a:r>
            <a:rPr lang="en-US" altLang="zh-TW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的座標</a:t>
          </a:r>
          <a:r>
            <a:rPr lang="en-US" altLang="zh-TW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/>
          </a:r>
          <a:br>
            <a:rPr lang="en-US" altLang="zh-TW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</a:b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為原點</a:t>
          </a:r>
          <a:endParaRPr lang="en-US" sz="20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0293B219-A4D2-414D-89F1-93FE0CC4AFAB}" type="parTrans" cxnId="{4AAE6926-BD5E-46C4-BB0D-545F68C9F677}">
      <dgm:prSet/>
      <dgm:spPr>
        <a:xfrm>
          <a:off x="2258407" y="1724683"/>
          <a:ext cx="91440" cy="7899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89905"/>
              </a:lnTo>
            </a:path>
          </a:pathLst>
        </a:custGeom>
        <a:noFill/>
        <a:ln w="9525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26E08CF2-3B2E-4BAF-BB32-B6803A450A56}" type="sibTrans" cxnId="{4AAE6926-BD5E-46C4-BB0D-545F68C9F677}">
      <dgm:prSet/>
      <dgm:spPr/>
      <dgm:t>
        <a:bodyPr/>
        <a:lstStyle/>
        <a:p>
          <a:endParaRPr lang="en-US" sz="160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406B8A32-DD5C-4164-8A80-4CB1FF09297C}">
      <dgm:prSet custT="1"/>
      <dgm:spPr>
        <a:xfrm>
          <a:off x="4567468" y="286707"/>
          <a:ext cx="2716009" cy="172466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對所有</a:t>
          </a:r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object 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而言，</a:t>
          </a:r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Global 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座標是共用的</a:t>
          </a:r>
          <a:endParaRPr lang="en-US" sz="20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AFAB620B-01BC-497A-87B4-AAEE2CD3A4E9}" type="parTrans" cxnId="{C0922154-9D24-4026-BDFA-3E7C095599AF}">
      <dgm:prSet/>
      <dgm:spPr/>
      <dgm:t>
        <a:bodyPr/>
        <a:lstStyle/>
        <a:p>
          <a:endParaRPr lang="en-US" sz="160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BADBA92D-14FD-45FC-8018-7E9CB89D10DF}" type="sibTrans" cxnId="{C0922154-9D24-4026-BDFA-3E7C095599AF}">
      <dgm:prSet/>
      <dgm:spPr/>
      <dgm:t>
        <a:bodyPr/>
        <a:lstStyle/>
        <a:p>
          <a:endParaRPr lang="en-US" sz="160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4B88C3A5-7611-47F7-8D3F-0CD149E98457}">
      <dgm:prSet custT="1"/>
      <dgm:spPr>
        <a:xfrm>
          <a:off x="4567468" y="2801279"/>
          <a:ext cx="2716009" cy="172466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原點只有一個，所有的</a:t>
          </a:r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object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都使用同一個原點</a:t>
          </a:r>
          <a:endParaRPr lang="en-US" sz="20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8EE7DBCE-72C4-4CF5-8AFA-6BC426C791D2}" type="parTrans" cxnId="{D1BFEC5D-3EC9-4B59-A16D-7075D3D81744}">
      <dgm:prSet/>
      <dgm:spPr>
        <a:xfrm>
          <a:off x="5577973" y="1724683"/>
          <a:ext cx="91440" cy="7899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89905"/>
              </a:lnTo>
            </a:path>
          </a:pathLst>
        </a:custGeom>
        <a:noFill/>
        <a:ln w="9525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40371F25-4044-4E8F-A2DA-14822DDA9F21}" type="sibTrans" cxnId="{D1BFEC5D-3EC9-4B59-A16D-7075D3D81744}">
      <dgm:prSet/>
      <dgm:spPr/>
      <dgm:t>
        <a:bodyPr/>
        <a:lstStyle/>
        <a:p>
          <a:endParaRPr lang="en-US" sz="160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5E652FFF-7ED3-4B26-91C6-3C2E5AF5B5EF}" type="pres">
      <dgm:prSet presAssocID="{EB6E09E2-B98C-4561-9258-B9EE9ED081A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AEB54DC-7FD8-42D0-87E3-5572DEDD438E}" type="pres">
      <dgm:prSet presAssocID="{B035BD97-9ABD-4FFF-B6BB-7B4EBDE44B1C}" presName="hierRoot1" presStyleCnt="0"/>
      <dgm:spPr/>
    </dgm:pt>
    <dgm:pt modelId="{EAFF3A13-EC3F-4188-A1C4-E299E2A06BF2}" type="pres">
      <dgm:prSet presAssocID="{B035BD97-9ABD-4FFF-B6BB-7B4EBDE44B1C}" presName="composite" presStyleCnt="0"/>
      <dgm:spPr/>
    </dgm:pt>
    <dgm:pt modelId="{C2667FD1-1257-4317-A26C-A3C7C79CD4E2}" type="pres">
      <dgm:prSet presAssocID="{B035BD97-9ABD-4FFF-B6BB-7B4EBDE44B1C}" presName="background" presStyleLbl="node0" presStyleIdx="0" presStyleCnt="2"/>
      <dgm:spPr>
        <a:xfrm>
          <a:off x="946122" y="17"/>
          <a:ext cx="2716009" cy="172466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9A31444B-1CCC-4F1F-92A7-F2484F1D3A62}" type="pres">
      <dgm:prSet presAssocID="{B035BD97-9ABD-4FFF-B6BB-7B4EBDE44B1C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70DE36E-AADC-4520-A9C8-466996440F36}" type="pres">
      <dgm:prSet presAssocID="{B035BD97-9ABD-4FFF-B6BB-7B4EBDE44B1C}" presName="hierChild2" presStyleCnt="0"/>
      <dgm:spPr/>
    </dgm:pt>
    <dgm:pt modelId="{FFBB2371-798D-48A2-AD43-61C2573D03ED}" type="pres">
      <dgm:prSet presAssocID="{0293B219-A4D2-414D-89F1-93FE0CC4AFAB}" presName="Name10" presStyleLbl="parChTrans1D2" presStyleIdx="0" presStyleCnt="2"/>
      <dgm:spPr/>
      <dgm:t>
        <a:bodyPr/>
        <a:lstStyle/>
        <a:p>
          <a:endParaRPr lang="zh-TW" altLang="en-US"/>
        </a:p>
      </dgm:t>
    </dgm:pt>
    <dgm:pt modelId="{FA16D982-788C-4EAF-B116-E504449E36B5}" type="pres">
      <dgm:prSet presAssocID="{4153A56C-6BE1-4149-910F-9D9A330ADDC5}" presName="hierRoot2" presStyleCnt="0"/>
      <dgm:spPr/>
    </dgm:pt>
    <dgm:pt modelId="{355816D3-CA8B-49AB-AD91-9A381F532684}" type="pres">
      <dgm:prSet presAssocID="{4153A56C-6BE1-4149-910F-9D9A330ADDC5}" presName="composite2" presStyleCnt="0"/>
      <dgm:spPr/>
    </dgm:pt>
    <dgm:pt modelId="{5AD22ABF-1076-4A1F-9F64-562E29A45994}" type="pres">
      <dgm:prSet presAssocID="{4153A56C-6BE1-4149-910F-9D9A330ADDC5}" presName="background2" presStyleLbl="node2" presStyleIdx="0" presStyleCnt="2"/>
      <dgm:spPr>
        <a:xfrm>
          <a:off x="946122" y="2514589"/>
          <a:ext cx="2716009" cy="172466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856C974A-87A1-44AD-9BD9-FF4CC1B90E2C}" type="pres">
      <dgm:prSet presAssocID="{4153A56C-6BE1-4149-910F-9D9A330ADDC5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1C591E6-FA73-4792-A076-263D667AF17D}" type="pres">
      <dgm:prSet presAssocID="{4153A56C-6BE1-4149-910F-9D9A330ADDC5}" presName="hierChild3" presStyleCnt="0"/>
      <dgm:spPr/>
    </dgm:pt>
    <dgm:pt modelId="{5A0BD7E5-07D5-4A10-8DBC-E93148B9A6C4}" type="pres">
      <dgm:prSet presAssocID="{406B8A32-DD5C-4164-8A80-4CB1FF09297C}" presName="hierRoot1" presStyleCnt="0"/>
      <dgm:spPr/>
    </dgm:pt>
    <dgm:pt modelId="{A079F8A7-16B3-4DDD-A779-66F70A5EBB9B}" type="pres">
      <dgm:prSet presAssocID="{406B8A32-DD5C-4164-8A80-4CB1FF09297C}" presName="composite" presStyleCnt="0"/>
      <dgm:spPr/>
    </dgm:pt>
    <dgm:pt modelId="{9FE04610-A802-4BFD-8DCF-09B91551507B}" type="pres">
      <dgm:prSet presAssocID="{406B8A32-DD5C-4164-8A80-4CB1FF09297C}" presName="background" presStyleLbl="node0" presStyleIdx="1" presStyleCnt="2"/>
      <dgm:spPr>
        <a:xfrm>
          <a:off x="4265689" y="17"/>
          <a:ext cx="2716009" cy="172466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8CF49192-CFA9-4357-B468-D43BE1890E03}" type="pres">
      <dgm:prSet presAssocID="{406B8A32-DD5C-4164-8A80-4CB1FF09297C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0677B68-535D-441F-8FC2-24B6EE5F8A99}" type="pres">
      <dgm:prSet presAssocID="{406B8A32-DD5C-4164-8A80-4CB1FF09297C}" presName="hierChild2" presStyleCnt="0"/>
      <dgm:spPr/>
    </dgm:pt>
    <dgm:pt modelId="{88E5E8C3-0C42-46CC-9EAA-85198B0979C9}" type="pres">
      <dgm:prSet presAssocID="{8EE7DBCE-72C4-4CF5-8AFA-6BC426C791D2}" presName="Name10" presStyleLbl="parChTrans1D2" presStyleIdx="1" presStyleCnt="2"/>
      <dgm:spPr/>
      <dgm:t>
        <a:bodyPr/>
        <a:lstStyle/>
        <a:p>
          <a:endParaRPr lang="zh-TW" altLang="en-US"/>
        </a:p>
      </dgm:t>
    </dgm:pt>
    <dgm:pt modelId="{2AA84575-D3BC-4D81-BE56-CD276B341E28}" type="pres">
      <dgm:prSet presAssocID="{4B88C3A5-7611-47F7-8D3F-0CD149E98457}" presName="hierRoot2" presStyleCnt="0"/>
      <dgm:spPr/>
    </dgm:pt>
    <dgm:pt modelId="{95C0CA39-7521-4EB5-9AAB-10DB5C9EB2A5}" type="pres">
      <dgm:prSet presAssocID="{4B88C3A5-7611-47F7-8D3F-0CD149E98457}" presName="composite2" presStyleCnt="0"/>
      <dgm:spPr/>
    </dgm:pt>
    <dgm:pt modelId="{2D24D05D-5D85-4E64-9F11-915CCAA70DF6}" type="pres">
      <dgm:prSet presAssocID="{4B88C3A5-7611-47F7-8D3F-0CD149E98457}" presName="background2" presStyleLbl="node2" presStyleIdx="1" presStyleCnt="2"/>
      <dgm:spPr>
        <a:xfrm>
          <a:off x="4265689" y="2514589"/>
          <a:ext cx="2716009" cy="172466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35ADD3D1-8FAE-4843-AC2C-E9DA888E4759}" type="pres">
      <dgm:prSet presAssocID="{4B88C3A5-7611-47F7-8D3F-0CD149E98457}" presName="text2" presStyleLbl="fgAcc2" presStyleIdx="1" presStyleCnt="2" custLinFactNeighborY="70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2F6C3A5-18C2-4DF1-8943-5E368ED0FAD9}" type="pres">
      <dgm:prSet presAssocID="{4B88C3A5-7611-47F7-8D3F-0CD149E98457}" presName="hierChild3" presStyleCnt="0"/>
      <dgm:spPr/>
    </dgm:pt>
  </dgm:ptLst>
  <dgm:cxnLst>
    <dgm:cxn modelId="{3A544156-5D8F-411E-B469-DB62D738EB5C}" type="presOf" srcId="{4153A56C-6BE1-4149-910F-9D9A330ADDC5}" destId="{856C974A-87A1-44AD-9BD9-FF4CC1B90E2C}" srcOrd="0" destOrd="0" presId="urn:microsoft.com/office/officeart/2005/8/layout/hierarchy1"/>
    <dgm:cxn modelId="{D1BFEC5D-3EC9-4B59-A16D-7075D3D81744}" srcId="{406B8A32-DD5C-4164-8A80-4CB1FF09297C}" destId="{4B88C3A5-7611-47F7-8D3F-0CD149E98457}" srcOrd="0" destOrd="0" parTransId="{8EE7DBCE-72C4-4CF5-8AFA-6BC426C791D2}" sibTransId="{40371F25-4044-4E8F-A2DA-14822DDA9F21}"/>
    <dgm:cxn modelId="{1D6D0820-F85B-4046-B7A6-FA6A763046F2}" type="presOf" srcId="{B035BD97-9ABD-4FFF-B6BB-7B4EBDE44B1C}" destId="{9A31444B-1CCC-4F1F-92A7-F2484F1D3A62}" srcOrd="0" destOrd="0" presId="urn:microsoft.com/office/officeart/2005/8/layout/hierarchy1"/>
    <dgm:cxn modelId="{C4F0B26E-39A9-4E10-8262-B1CFEDA22775}" type="presOf" srcId="{4B88C3A5-7611-47F7-8D3F-0CD149E98457}" destId="{35ADD3D1-8FAE-4843-AC2C-E9DA888E4759}" srcOrd="0" destOrd="0" presId="urn:microsoft.com/office/officeart/2005/8/layout/hierarchy1"/>
    <dgm:cxn modelId="{84D5BB47-E77C-4D28-BAA1-2A604D61D50C}" type="presOf" srcId="{0293B219-A4D2-414D-89F1-93FE0CC4AFAB}" destId="{FFBB2371-798D-48A2-AD43-61C2573D03ED}" srcOrd="0" destOrd="0" presId="urn:microsoft.com/office/officeart/2005/8/layout/hierarchy1"/>
    <dgm:cxn modelId="{7B2F2DA6-B319-4CE8-ABBE-2214E9E43874}" type="presOf" srcId="{406B8A32-DD5C-4164-8A80-4CB1FF09297C}" destId="{8CF49192-CFA9-4357-B468-D43BE1890E03}" srcOrd="0" destOrd="0" presId="urn:microsoft.com/office/officeart/2005/8/layout/hierarchy1"/>
    <dgm:cxn modelId="{C0922154-9D24-4026-BDFA-3E7C095599AF}" srcId="{EB6E09E2-B98C-4561-9258-B9EE9ED081A7}" destId="{406B8A32-DD5C-4164-8A80-4CB1FF09297C}" srcOrd="1" destOrd="0" parTransId="{AFAB620B-01BC-497A-87B4-AAEE2CD3A4E9}" sibTransId="{BADBA92D-14FD-45FC-8018-7E9CB89D10DF}"/>
    <dgm:cxn modelId="{4AAE6926-BD5E-46C4-BB0D-545F68C9F677}" srcId="{B035BD97-9ABD-4FFF-B6BB-7B4EBDE44B1C}" destId="{4153A56C-6BE1-4149-910F-9D9A330ADDC5}" srcOrd="0" destOrd="0" parTransId="{0293B219-A4D2-414D-89F1-93FE0CC4AFAB}" sibTransId="{26E08CF2-3B2E-4BAF-BB32-B6803A450A56}"/>
    <dgm:cxn modelId="{6C7AD2D4-A00D-43D4-B575-0633198018ED}" srcId="{EB6E09E2-B98C-4561-9258-B9EE9ED081A7}" destId="{B035BD97-9ABD-4FFF-B6BB-7B4EBDE44B1C}" srcOrd="0" destOrd="0" parTransId="{8C359738-122F-45C3-A340-241298DDA964}" sibTransId="{A53C343A-3EE0-439E-9AD8-56E3B9B213FD}"/>
    <dgm:cxn modelId="{2A7E93C1-42E5-4AB9-A777-645E5F27C649}" type="presOf" srcId="{EB6E09E2-B98C-4561-9258-B9EE9ED081A7}" destId="{5E652FFF-7ED3-4B26-91C6-3C2E5AF5B5EF}" srcOrd="0" destOrd="0" presId="urn:microsoft.com/office/officeart/2005/8/layout/hierarchy1"/>
    <dgm:cxn modelId="{CB89B7BA-5D25-4093-8257-3E236E502612}" type="presOf" srcId="{8EE7DBCE-72C4-4CF5-8AFA-6BC426C791D2}" destId="{88E5E8C3-0C42-46CC-9EAA-85198B0979C9}" srcOrd="0" destOrd="0" presId="urn:microsoft.com/office/officeart/2005/8/layout/hierarchy1"/>
    <dgm:cxn modelId="{3409888B-837E-4B7C-8413-31574F5A8A0E}" type="presParOf" srcId="{5E652FFF-7ED3-4B26-91C6-3C2E5AF5B5EF}" destId="{7AEB54DC-7FD8-42D0-87E3-5572DEDD438E}" srcOrd="0" destOrd="0" presId="urn:microsoft.com/office/officeart/2005/8/layout/hierarchy1"/>
    <dgm:cxn modelId="{6D44439C-E9EA-4ABE-91EB-D1F10AF567E2}" type="presParOf" srcId="{7AEB54DC-7FD8-42D0-87E3-5572DEDD438E}" destId="{EAFF3A13-EC3F-4188-A1C4-E299E2A06BF2}" srcOrd="0" destOrd="0" presId="urn:microsoft.com/office/officeart/2005/8/layout/hierarchy1"/>
    <dgm:cxn modelId="{8AEC0744-BEF7-4CBB-A95B-2642769D5913}" type="presParOf" srcId="{EAFF3A13-EC3F-4188-A1C4-E299E2A06BF2}" destId="{C2667FD1-1257-4317-A26C-A3C7C79CD4E2}" srcOrd="0" destOrd="0" presId="urn:microsoft.com/office/officeart/2005/8/layout/hierarchy1"/>
    <dgm:cxn modelId="{9A7471CA-AED7-4B52-A44B-E2F1ED9BE26E}" type="presParOf" srcId="{EAFF3A13-EC3F-4188-A1C4-E299E2A06BF2}" destId="{9A31444B-1CCC-4F1F-92A7-F2484F1D3A62}" srcOrd="1" destOrd="0" presId="urn:microsoft.com/office/officeart/2005/8/layout/hierarchy1"/>
    <dgm:cxn modelId="{8EF763C2-986B-473E-B89B-0ACBFBEBE7E5}" type="presParOf" srcId="{7AEB54DC-7FD8-42D0-87E3-5572DEDD438E}" destId="{370DE36E-AADC-4520-A9C8-466996440F36}" srcOrd="1" destOrd="0" presId="urn:microsoft.com/office/officeart/2005/8/layout/hierarchy1"/>
    <dgm:cxn modelId="{F19D0D93-BD01-4EED-85F6-25158828D6A9}" type="presParOf" srcId="{370DE36E-AADC-4520-A9C8-466996440F36}" destId="{FFBB2371-798D-48A2-AD43-61C2573D03ED}" srcOrd="0" destOrd="0" presId="urn:microsoft.com/office/officeart/2005/8/layout/hierarchy1"/>
    <dgm:cxn modelId="{F6BDA30B-1059-492F-861F-D7D41B88EF1B}" type="presParOf" srcId="{370DE36E-AADC-4520-A9C8-466996440F36}" destId="{FA16D982-788C-4EAF-B116-E504449E36B5}" srcOrd="1" destOrd="0" presId="urn:microsoft.com/office/officeart/2005/8/layout/hierarchy1"/>
    <dgm:cxn modelId="{3795FDB4-84EE-4DFC-AD52-0D8CAA30514C}" type="presParOf" srcId="{FA16D982-788C-4EAF-B116-E504449E36B5}" destId="{355816D3-CA8B-49AB-AD91-9A381F532684}" srcOrd="0" destOrd="0" presId="urn:microsoft.com/office/officeart/2005/8/layout/hierarchy1"/>
    <dgm:cxn modelId="{C1BF8260-D355-4B91-94D9-EF06070C4E71}" type="presParOf" srcId="{355816D3-CA8B-49AB-AD91-9A381F532684}" destId="{5AD22ABF-1076-4A1F-9F64-562E29A45994}" srcOrd="0" destOrd="0" presId="urn:microsoft.com/office/officeart/2005/8/layout/hierarchy1"/>
    <dgm:cxn modelId="{82ECC9AF-A83F-487E-A0D8-341F44F2ECD8}" type="presParOf" srcId="{355816D3-CA8B-49AB-AD91-9A381F532684}" destId="{856C974A-87A1-44AD-9BD9-FF4CC1B90E2C}" srcOrd="1" destOrd="0" presId="urn:microsoft.com/office/officeart/2005/8/layout/hierarchy1"/>
    <dgm:cxn modelId="{A6351524-DAC5-44AD-B915-AC83307B05B1}" type="presParOf" srcId="{FA16D982-788C-4EAF-B116-E504449E36B5}" destId="{31C591E6-FA73-4792-A076-263D667AF17D}" srcOrd="1" destOrd="0" presId="urn:microsoft.com/office/officeart/2005/8/layout/hierarchy1"/>
    <dgm:cxn modelId="{7A7A2652-89EB-4DC3-84E2-0EE1B5B964E6}" type="presParOf" srcId="{5E652FFF-7ED3-4B26-91C6-3C2E5AF5B5EF}" destId="{5A0BD7E5-07D5-4A10-8DBC-E93148B9A6C4}" srcOrd="1" destOrd="0" presId="urn:microsoft.com/office/officeart/2005/8/layout/hierarchy1"/>
    <dgm:cxn modelId="{E2640729-53BA-4FEC-BBBF-DF547FD74CDD}" type="presParOf" srcId="{5A0BD7E5-07D5-4A10-8DBC-E93148B9A6C4}" destId="{A079F8A7-16B3-4DDD-A779-66F70A5EBB9B}" srcOrd="0" destOrd="0" presId="urn:microsoft.com/office/officeart/2005/8/layout/hierarchy1"/>
    <dgm:cxn modelId="{CA7725F1-6851-4FC2-84D6-5D439FE344C3}" type="presParOf" srcId="{A079F8A7-16B3-4DDD-A779-66F70A5EBB9B}" destId="{9FE04610-A802-4BFD-8DCF-09B91551507B}" srcOrd="0" destOrd="0" presId="urn:microsoft.com/office/officeart/2005/8/layout/hierarchy1"/>
    <dgm:cxn modelId="{FB288B26-A351-4FBB-82DC-73A0CAD70189}" type="presParOf" srcId="{A079F8A7-16B3-4DDD-A779-66F70A5EBB9B}" destId="{8CF49192-CFA9-4357-B468-D43BE1890E03}" srcOrd="1" destOrd="0" presId="urn:microsoft.com/office/officeart/2005/8/layout/hierarchy1"/>
    <dgm:cxn modelId="{BAD453B9-AB50-4345-B43C-FDD638263AAF}" type="presParOf" srcId="{5A0BD7E5-07D5-4A10-8DBC-E93148B9A6C4}" destId="{A0677B68-535D-441F-8FC2-24B6EE5F8A99}" srcOrd="1" destOrd="0" presId="urn:microsoft.com/office/officeart/2005/8/layout/hierarchy1"/>
    <dgm:cxn modelId="{1C1D8BB5-53E4-43BD-B6FE-B198D63816B0}" type="presParOf" srcId="{A0677B68-535D-441F-8FC2-24B6EE5F8A99}" destId="{88E5E8C3-0C42-46CC-9EAA-85198B0979C9}" srcOrd="0" destOrd="0" presId="urn:microsoft.com/office/officeart/2005/8/layout/hierarchy1"/>
    <dgm:cxn modelId="{05E402E2-CF7A-4683-BFE8-2DCB78677827}" type="presParOf" srcId="{A0677B68-535D-441F-8FC2-24B6EE5F8A99}" destId="{2AA84575-D3BC-4D81-BE56-CD276B341E28}" srcOrd="1" destOrd="0" presId="urn:microsoft.com/office/officeart/2005/8/layout/hierarchy1"/>
    <dgm:cxn modelId="{AF199C39-3ABA-4D27-AA53-F8EED58B264D}" type="presParOf" srcId="{2AA84575-D3BC-4D81-BE56-CD276B341E28}" destId="{95C0CA39-7521-4EB5-9AAB-10DB5C9EB2A5}" srcOrd="0" destOrd="0" presId="urn:microsoft.com/office/officeart/2005/8/layout/hierarchy1"/>
    <dgm:cxn modelId="{A1B6CA04-1753-4048-BAD0-FD2D31DF9D83}" type="presParOf" srcId="{95C0CA39-7521-4EB5-9AAB-10DB5C9EB2A5}" destId="{2D24D05D-5D85-4E64-9F11-915CCAA70DF6}" srcOrd="0" destOrd="0" presId="urn:microsoft.com/office/officeart/2005/8/layout/hierarchy1"/>
    <dgm:cxn modelId="{A0E9210B-97E0-4AC1-9787-FFE5C3B0C3CC}" type="presParOf" srcId="{95C0CA39-7521-4EB5-9AAB-10DB5C9EB2A5}" destId="{35ADD3D1-8FAE-4843-AC2C-E9DA888E4759}" srcOrd="1" destOrd="0" presId="urn:microsoft.com/office/officeart/2005/8/layout/hierarchy1"/>
    <dgm:cxn modelId="{2BF706ED-2F3A-412F-A130-782B76E98FFF}" type="presParOf" srcId="{2AA84575-D3BC-4D81-BE56-CD276B341E28}" destId="{92F6C3A5-18C2-4DF1-8943-5E368ED0FAD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A8C520-5FD8-4D73-BF59-850EA699A8E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631A79-1769-46A3-90A1-290829C0F8C7}">
      <dgm:prSet custT="1"/>
      <dgm:spPr>
        <a:xfrm>
          <a:off x="0" y="55"/>
          <a:ext cx="2962656" cy="2207732"/>
        </a:xfrm>
        <a:prstGeom prst="roundRect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TW" altLang="en-US" sz="24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最上層的</a:t>
          </a:r>
          <a:r>
            <a:rPr lang="en-US" sz="2400" baseline="0" dirty="0" err="1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gameObject</a:t>
          </a:r>
          <a:r>
            <a:rPr lang="zh-TW" altLang="en-US" sz="24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的位置</a:t>
          </a:r>
          <a:endParaRPr lang="en-US" sz="2400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AB095B99-41FE-45B6-8A93-FFA0905C7D06}" type="parTrans" cxnId="{CD02E007-332A-4CED-96C1-FA471AB0B4FA}">
      <dgm:prSet/>
      <dgm:spPr/>
      <dgm:t>
        <a:bodyPr/>
        <a:lstStyle/>
        <a:p>
          <a:endParaRPr lang="en-US" sz="105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89F31FD4-BD91-4208-9472-8F212BCB8231}" type="sibTrans" cxnId="{CD02E007-332A-4CED-96C1-FA471AB0B4FA}">
      <dgm:prSet/>
      <dgm:spPr/>
      <dgm:t>
        <a:bodyPr/>
        <a:lstStyle/>
        <a:p>
          <a:endParaRPr lang="en-US" sz="105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77D4824D-C875-427D-937C-411C119127EF}">
      <dgm:prSet custT="1"/>
      <dgm:spPr>
        <a:xfrm rot="5400000">
          <a:off x="4713034" y="-1529550"/>
          <a:ext cx="1766186" cy="5266944"/>
        </a:xfrm>
        <a:prstGeom prst="round2SameRect">
          <a:avLst/>
        </a:prstGeo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TW" altLang="en-US" sz="24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以</a:t>
          </a:r>
          <a:r>
            <a:rPr lang="en-US" sz="24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global position </a:t>
          </a:r>
          <a:r>
            <a:rPr lang="zh-TW" altLang="en-US" sz="24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表示</a:t>
          </a:r>
          <a:endParaRPr lang="en-US" sz="24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EB1F4104-F6B1-4382-B8AC-35A5D8BAB574}" type="parTrans" cxnId="{A55AD414-1837-4A5A-9232-9BD84FABF433}">
      <dgm:prSet/>
      <dgm:spPr/>
      <dgm:t>
        <a:bodyPr/>
        <a:lstStyle/>
        <a:p>
          <a:endParaRPr lang="en-US" sz="105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48677EDB-F4F6-4F1E-A6E4-A476F5E7A47F}" type="sibTrans" cxnId="{A55AD414-1837-4A5A-9232-9BD84FABF433}">
      <dgm:prSet/>
      <dgm:spPr/>
      <dgm:t>
        <a:bodyPr/>
        <a:lstStyle/>
        <a:p>
          <a:endParaRPr lang="en-US" sz="105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D7065D5E-D332-422E-B043-870CB5ED6A6A}">
      <dgm:prSet custT="1"/>
      <dgm:spPr>
        <a:xfrm>
          <a:off x="0" y="2318174"/>
          <a:ext cx="2962656" cy="2207732"/>
        </a:xfrm>
        <a:prstGeom prst="roundRect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TW" altLang="en-US" sz="24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具有</a:t>
          </a:r>
          <a:r>
            <a:rPr lang="en-US" sz="24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</a:t>
          </a:r>
          <a:r>
            <a:rPr lang="zh-TW" altLang="en-US" sz="24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</a:t>
          </a:r>
          <a:r>
            <a:rPr lang="en-US" sz="2400" baseline="0" dirty="0" err="1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gameObject</a:t>
          </a:r>
          <a:r>
            <a:rPr lang="zh-TW" altLang="en-US" sz="24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的位置</a:t>
          </a:r>
          <a:endParaRPr lang="en-US" sz="2400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342C8EC9-91E3-4222-843A-DDBBF6152917}" type="parTrans" cxnId="{F5D5C5DF-DFA9-4AEF-8C88-A9A7278635EB}">
      <dgm:prSet/>
      <dgm:spPr/>
      <dgm:t>
        <a:bodyPr/>
        <a:lstStyle/>
        <a:p>
          <a:endParaRPr lang="en-US" sz="105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01B3FE6B-F493-4210-973E-FBFDF1E7A6ED}" type="sibTrans" cxnId="{F5D5C5DF-DFA9-4AEF-8C88-A9A7278635EB}">
      <dgm:prSet/>
      <dgm:spPr/>
      <dgm:t>
        <a:bodyPr/>
        <a:lstStyle/>
        <a:p>
          <a:endParaRPr lang="en-US" sz="105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E69C462D-7B9D-4C02-B71D-66D444E79B83}">
      <dgm:prSet custT="1"/>
      <dgm:spPr>
        <a:xfrm rot="5400000">
          <a:off x="4713034" y="788569"/>
          <a:ext cx="1766186" cy="5266944"/>
        </a:xfrm>
        <a:prstGeom prst="round2SameRect">
          <a:avLst/>
        </a:prstGeo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TW" altLang="en-US" sz="24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以相對於</a:t>
          </a:r>
          <a:r>
            <a:rPr lang="en-US" sz="24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 </a:t>
          </a:r>
          <a:r>
            <a:rPr lang="zh-TW" altLang="en-US" sz="24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 </a:t>
          </a:r>
          <a:r>
            <a:rPr lang="en-US" sz="24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local position </a:t>
          </a:r>
          <a:r>
            <a:rPr lang="zh-TW" altLang="en-US" sz="24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表示</a:t>
          </a:r>
          <a:endParaRPr lang="en-US" sz="24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57A10179-CDF6-4399-AE22-AD60C94DFD68}" type="parTrans" cxnId="{0E15E4EB-0083-4DD9-A9B8-5ABBE281DE81}">
      <dgm:prSet/>
      <dgm:spPr/>
      <dgm:t>
        <a:bodyPr/>
        <a:lstStyle/>
        <a:p>
          <a:endParaRPr lang="en-US" sz="105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14C48EE0-66C6-4A9C-91FA-CF8489A11E37}" type="sibTrans" cxnId="{0E15E4EB-0083-4DD9-A9B8-5ABBE281DE81}">
      <dgm:prSet/>
      <dgm:spPr/>
      <dgm:t>
        <a:bodyPr/>
        <a:lstStyle/>
        <a:p>
          <a:endParaRPr lang="en-US" sz="1050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9B2324AE-F191-4446-8062-64A9B053D1CD}" type="pres">
      <dgm:prSet presAssocID="{A2A8C520-5FD8-4D73-BF59-850EA699A8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3C16496-4043-4E1E-99EF-50447EB41317}" type="pres">
      <dgm:prSet presAssocID="{DA631A79-1769-46A3-90A1-290829C0F8C7}" presName="linNode" presStyleCnt="0"/>
      <dgm:spPr/>
    </dgm:pt>
    <dgm:pt modelId="{D1B442D4-B8CF-4729-B4CF-1DFDAD4B8621}" type="pres">
      <dgm:prSet presAssocID="{DA631A79-1769-46A3-90A1-290829C0F8C7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00099A5-2BDA-498A-9778-09BF9CCAC629}" type="pres">
      <dgm:prSet presAssocID="{DA631A79-1769-46A3-90A1-290829C0F8C7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BAA17A3-73CD-4773-8C58-8C55DB8F3681}" type="pres">
      <dgm:prSet presAssocID="{89F31FD4-BD91-4208-9472-8F212BCB8231}" presName="sp" presStyleCnt="0"/>
      <dgm:spPr/>
    </dgm:pt>
    <dgm:pt modelId="{C4C2F263-1364-4E21-BF34-516BFE5A5483}" type="pres">
      <dgm:prSet presAssocID="{D7065D5E-D332-422E-B043-870CB5ED6A6A}" presName="linNode" presStyleCnt="0"/>
      <dgm:spPr/>
    </dgm:pt>
    <dgm:pt modelId="{D732BDCF-ADC5-480D-9473-3721FF6A4B55}" type="pres">
      <dgm:prSet presAssocID="{D7065D5E-D332-422E-B043-870CB5ED6A6A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BE52B9-1210-451B-84A4-45430B4E5CBE}" type="pres">
      <dgm:prSet presAssocID="{D7065D5E-D332-422E-B043-870CB5ED6A6A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E6E9731-9869-4C21-A5E2-6427B9F388F1}" type="presOf" srcId="{E69C462D-7B9D-4C02-B71D-66D444E79B83}" destId="{83BE52B9-1210-451B-84A4-45430B4E5CBE}" srcOrd="0" destOrd="0" presId="urn:microsoft.com/office/officeart/2005/8/layout/vList5"/>
    <dgm:cxn modelId="{0E15E4EB-0083-4DD9-A9B8-5ABBE281DE81}" srcId="{D7065D5E-D332-422E-B043-870CB5ED6A6A}" destId="{E69C462D-7B9D-4C02-B71D-66D444E79B83}" srcOrd="0" destOrd="0" parTransId="{57A10179-CDF6-4399-AE22-AD60C94DFD68}" sibTransId="{14C48EE0-66C6-4A9C-91FA-CF8489A11E37}"/>
    <dgm:cxn modelId="{F5D5C5DF-DFA9-4AEF-8C88-A9A7278635EB}" srcId="{A2A8C520-5FD8-4D73-BF59-850EA699A8E3}" destId="{D7065D5E-D332-422E-B043-870CB5ED6A6A}" srcOrd="1" destOrd="0" parTransId="{342C8EC9-91E3-4222-843A-DDBBF6152917}" sibTransId="{01B3FE6B-F493-4210-973E-FBFDF1E7A6ED}"/>
    <dgm:cxn modelId="{A55AD414-1837-4A5A-9232-9BD84FABF433}" srcId="{DA631A79-1769-46A3-90A1-290829C0F8C7}" destId="{77D4824D-C875-427D-937C-411C119127EF}" srcOrd="0" destOrd="0" parTransId="{EB1F4104-F6B1-4382-B8AC-35A5D8BAB574}" sibTransId="{48677EDB-F4F6-4F1E-A6E4-A476F5E7A47F}"/>
    <dgm:cxn modelId="{63886DDE-A2B8-48D3-9191-B0137E674D64}" type="presOf" srcId="{A2A8C520-5FD8-4D73-BF59-850EA699A8E3}" destId="{9B2324AE-F191-4446-8062-64A9B053D1CD}" srcOrd="0" destOrd="0" presId="urn:microsoft.com/office/officeart/2005/8/layout/vList5"/>
    <dgm:cxn modelId="{7F991376-CADA-4EC6-9B13-7B8432E06211}" type="presOf" srcId="{77D4824D-C875-427D-937C-411C119127EF}" destId="{100099A5-2BDA-498A-9778-09BF9CCAC629}" srcOrd="0" destOrd="0" presId="urn:microsoft.com/office/officeart/2005/8/layout/vList5"/>
    <dgm:cxn modelId="{683BC9FC-E010-42C3-BA6F-EBC61171C7EA}" type="presOf" srcId="{DA631A79-1769-46A3-90A1-290829C0F8C7}" destId="{D1B442D4-B8CF-4729-B4CF-1DFDAD4B8621}" srcOrd="0" destOrd="0" presId="urn:microsoft.com/office/officeart/2005/8/layout/vList5"/>
    <dgm:cxn modelId="{59AE5CBC-B576-46FF-A1B2-F0013C49A02E}" type="presOf" srcId="{D7065D5E-D332-422E-B043-870CB5ED6A6A}" destId="{D732BDCF-ADC5-480D-9473-3721FF6A4B55}" srcOrd="0" destOrd="0" presId="urn:microsoft.com/office/officeart/2005/8/layout/vList5"/>
    <dgm:cxn modelId="{CD02E007-332A-4CED-96C1-FA471AB0B4FA}" srcId="{A2A8C520-5FD8-4D73-BF59-850EA699A8E3}" destId="{DA631A79-1769-46A3-90A1-290829C0F8C7}" srcOrd="0" destOrd="0" parTransId="{AB095B99-41FE-45B6-8A93-FFA0905C7D06}" sibTransId="{89F31FD4-BD91-4208-9472-8F212BCB8231}"/>
    <dgm:cxn modelId="{6D369CCF-6641-49DE-A42A-C03FAD62AEF5}" type="presParOf" srcId="{9B2324AE-F191-4446-8062-64A9B053D1CD}" destId="{E3C16496-4043-4E1E-99EF-50447EB41317}" srcOrd="0" destOrd="0" presId="urn:microsoft.com/office/officeart/2005/8/layout/vList5"/>
    <dgm:cxn modelId="{5BBEC72E-70FB-45A1-A0A1-4267D4F97349}" type="presParOf" srcId="{E3C16496-4043-4E1E-99EF-50447EB41317}" destId="{D1B442D4-B8CF-4729-B4CF-1DFDAD4B8621}" srcOrd="0" destOrd="0" presId="urn:microsoft.com/office/officeart/2005/8/layout/vList5"/>
    <dgm:cxn modelId="{D7C88D69-1806-46D8-AE67-7E59D264A96A}" type="presParOf" srcId="{E3C16496-4043-4E1E-99EF-50447EB41317}" destId="{100099A5-2BDA-498A-9778-09BF9CCAC629}" srcOrd="1" destOrd="0" presId="urn:microsoft.com/office/officeart/2005/8/layout/vList5"/>
    <dgm:cxn modelId="{DC782F0D-9239-48E6-90AB-B977DE9314B2}" type="presParOf" srcId="{9B2324AE-F191-4446-8062-64A9B053D1CD}" destId="{2BAA17A3-73CD-4773-8C58-8C55DB8F3681}" srcOrd="1" destOrd="0" presId="urn:microsoft.com/office/officeart/2005/8/layout/vList5"/>
    <dgm:cxn modelId="{57E5F8C6-92BC-458B-AE03-EBE5E9A905B8}" type="presParOf" srcId="{9B2324AE-F191-4446-8062-64A9B053D1CD}" destId="{C4C2F263-1364-4E21-BF34-516BFE5A5483}" srcOrd="2" destOrd="0" presId="urn:microsoft.com/office/officeart/2005/8/layout/vList5"/>
    <dgm:cxn modelId="{3A387C63-85C5-4AC4-B35E-1B115108BCEF}" type="presParOf" srcId="{C4C2F263-1364-4E21-BF34-516BFE5A5483}" destId="{D732BDCF-ADC5-480D-9473-3721FF6A4B55}" srcOrd="0" destOrd="0" presId="urn:microsoft.com/office/officeart/2005/8/layout/vList5"/>
    <dgm:cxn modelId="{AC7188F3-CF24-4BB3-804B-EAC33582F866}" type="presParOf" srcId="{C4C2F263-1364-4E21-BF34-516BFE5A5483}" destId="{83BE52B9-1210-451B-84A4-45430B4E5C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A3A053-DFDC-4708-A7E1-57DE483BA3EC}" type="doc">
      <dgm:prSet loTypeId="urn:microsoft.com/office/officeart/2005/8/layout/vList5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21FE8E3-01CA-401B-BE2F-4FB4CEF819AE}">
      <dgm:prSet/>
      <dgm:spPr>
        <a:xfrm>
          <a:off x="0" y="1567"/>
          <a:ext cx="2732227" cy="753790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en-US" baseline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Shading mode</a:t>
          </a:r>
        </a:p>
      </dgm:t>
    </dgm:pt>
    <dgm:pt modelId="{F10AC6CE-90FD-4D55-A3C5-DB9BC006C23C}" type="parTrans" cxnId="{6B8281FD-26BC-4818-957C-69E394DA5CA9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EF1307E9-BDA9-4D95-AE84-24E163DBA979}" type="sibTrans" cxnId="{6B8281FD-26BC-4818-957C-69E394DA5CA9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7B2C77DE-EB37-4A46-B624-81B6F33CA02A}">
      <dgm:prSet custT="1"/>
      <dgm:spPr>
        <a:xfrm rot="5400000">
          <a:off x="4859357" y="-2050184"/>
          <a:ext cx="603032" cy="4857292"/>
        </a:xfrm>
        <a:prstGeom prst="round2SameRect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lnSpc>
              <a:spcPts val="2160"/>
            </a:lnSpc>
            <a:spcAft>
              <a:spcPts val="0"/>
            </a:spcAft>
          </a:pPr>
          <a:r>
            <a:rPr lang="zh-TW" altLang="en-US" sz="18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著色模式，預設為 </a:t>
          </a:r>
          <a:r>
            <a:rPr lang="en-US" sz="18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Shaded(</a:t>
          </a:r>
          <a:r>
            <a:rPr lang="zh-TW" altLang="en-US" sz="18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有著色</a:t>
          </a:r>
          <a:r>
            <a:rPr lang="en-US" sz="18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)</a:t>
          </a:r>
        </a:p>
      </dgm:t>
    </dgm:pt>
    <dgm:pt modelId="{3C742757-17D6-4EA1-B54E-3ACEB962FB54}" type="parTrans" cxnId="{01B009F5-A33A-4E98-BE28-0598070248A7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22ED7251-AFBF-457E-814E-BF1FAC5172B9}" type="sibTrans" cxnId="{01B009F5-A33A-4E98-BE28-0598070248A7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4F8CB29F-12AA-4E67-81CE-88994D3835D9}">
      <dgm:prSet custT="1"/>
      <dgm:spPr>
        <a:xfrm rot="5400000">
          <a:off x="4859357" y="-2050184"/>
          <a:ext cx="603032" cy="4857292"/>
        </a:xfrm>
        <a:prstGeom prst="round2SameRect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lnSpc>
              <a:spcPts val="2160"/>
            </a:lnSpc>
            <a:spcAft>
              <a:spcPts val="0"/>
            </a:spcAft>
          </a:pPr>
          <a:r>
            <a:rPr lang="zh-TW" altLang="en-US" sz="18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網格模式，</a:t>
          </a:r>
          <a:r>
            <a:rPr lang="en-US" sz="18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Wireframe</a:t>
          </a:r>
        </a:p>
      </dgm:t>
    </dgm:pt>
    <dgm:pt modelId="{C35C59C8-AF98-47B7-94CF-223F9D11472B}" type="parTrans" cxnId="{45EE7AED-E380-4667-BA87-0F0134392956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7EE8A58F-1D69-44B0-9B3C-AC84C38126BE}" type="sibTrans" cxnId="{45EE7AED-E380-4667-BA87-0F0134392956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CA7C6DFD-7F8D-4E25-92B6-B4C9CCE4953B}">
      <dgm:prSet custT="1"/>
      <dgm:spPr>
        <a:xfrm rot="5400000">
          <a:off x="4859357" y="-2050184"/>
          <a:ext cx="603032" cy="4857292"/>
        </a:xfrm>
        <a:prstGeom prst="round2SameRect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lnSpc>
              <a:spcPts val="2160"/>
            </a:lnSpc>
            <a:spcAft>
              <a:spcPts val="0"/>
            </a:spcAft>
          </a:pPr>
          <a:r>
            <a:rPr lang="zh-TW" altLang="en-US" sz="18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著色</a:t>
          </a:r>
          <a:r>
            <a:rPr lang="en-US" sz="18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+</a:t>
          </a:r>
          <a:r>
            <a:rPr lang="zh-TW" altLang="en-US" sz="18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網格，</a:t>
          </a:r>
          <a:r>
            <a:rPr lang="en-US" sz="18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Shaded Wireframe</a:t>
          </a:r>
        </a:p>
      </dgm:t>
    </dgm:pt>
    <dgm:pt modelId="{4AC73EA4-D6B8-48CB-8C2D-C9675A9EB9FE}" type="parTrans" cxnId="{3E71A55C-49E2-487F-A284-98DAF4B24B0F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1BCEF104-E848-463C-9D3E-741F2C9E75C2}" type="sibTrans" cxnId="{3E71A55C-49E2-487F-A284-98DAF4B24B0F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B8293408-5D60-4847-977F-549CEB4A1CEB}">
      <dgm:prSet/>
      <dgm:spPr>
        <a:xfrm>
          <a:off x="0" y="793046"/>
          <a:ext cx="2732227" cy="753790"/>
        </a:xfrm>
        <a:prstGeom prst="round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en-US" baseline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2D/3D</a:t>
          </a:r>
        </a:p>
      </dgm:t>
    </dgm:pt>
    <dgm:pt modelId="{0465EB10-B4BC-4207-8709-BA974184ABAD}" type="parTrans" cxnId="{F518014A-F7A8-487A-A201-785C50CED683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4A63F7EA-D58E-42D3-BA2B-09CAE596BBCD}" type="sibTrans" cxnId="{F518014A-F7A8-487A-A201-785C50CED683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F28EAE42-87A6-4A4D-9B39-5432D0CADF07}">
      <dgm:prSet custT="1"/>
      <dgm:spPr>
        <a:xfrm rot="5400000">
          <a:off x="4859357" y="-1258704"/>
          <a:ext cx="603032" cy="4857292"/>
        </a:xfrm>
        <a:prstGeom prst="round2SameRect">
          <a:avLst/>
        </a:prstGeo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2D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與</a:t>
          </a:r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3D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切換，</a:t>
          </a:r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2D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時不會有</a:t>
          </a:r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Gizmo</a:t>
          </a:r>
        </a:p>
      </dgm:t>
    </dgm:pt>
    <dgm:pt modelId="{B07A5DC9-A2D3-4420-865C-0A2B081C6497}" type="parTrans" cxnId="{745FDAD1-027A-4ACE-A92E-13353F704863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B0C9E433-AD22-46DD-86AE-592253A5D374}" type="sibTrans" cxnId="{745FDAD1-027A-4ACE-A92E-13353F704863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9FEAD734-739A-4FCD-ADE5-7D6D8503153D}">
      <dgm:prSet/>
      <dgm:spPr>
        <a:xfrm>
          <a:off x="0" y="1584526"/>
          <a:ext cx="2732227" cy="753790"/>
        </a:xfrm>
        <a:prstGeom prst="round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en-US" baseline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Scene lighting</a:t>
          </a:r>
        </a:p>
      </dgm:t>
    </dgm:pt>
    <dgm:pt modelId="{BCC1540B-EAC2-4FEE-914F-72BF8B7B2086}" type="parTrans" cxnId="{E8759E45-322E-4415-85DD-E3D3CDFCB42A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70BB980B-8081-4F86-ABFF-644589270372}" type="sibTrans" cxnId="{E8759E45-322E-4415-85DD-E3D3CDFCB42A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E6FB2B8D-0E9E-403F-A7FE-61620863452E}">
      <dgm:prSet custT="1"/>
      <dgm:spPr>
        <a:xfrm rot="5400000">
          <a:off x="4859357" y="-467224"/>
          <a:ext cx="603032" cy="4857292"/>
        </a:xfrm>
        <a:prstGeom prst="round2SameRect">
          <a:avLst/>
        </a:prstGeom>
        <a:solidFill>
          <a:srgbClr val="8064A2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064A2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光線，可開關</a:t>
          </a:r>
          <a:endParaRPr lang="en-US" sz="20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C38BDDFA-9C6F-4FAA-B048-F09CE63A2DAA}" type="parTrans" cxnId="{58DB44EB-E5E3-4BA3-8B92-5ADDA086DFF4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7361E3DF-9FA1-41F4-BD66-55E84BB807F1}" type="sibTrans" cxnId="{58DB44EB-E5E3-4BA3-8B92-5ADDA086DFF4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B087B09F-3688-4DA1-9751-942180C6C6F0}">
      <dgm:prSet/>
      <dgm:spPr>
        <a:xfrm>
          <a:off x="0" y="2376006"/>
          <a:ext cx="2732227" cy="753790"/>
        </a:xfrm>
        <a:prstGeom prst="round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en-US" baseline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Game overlay</a:t>
          </a:r>
        </a:p>
      </dgm:t>
    </dgm:pt>
    <dgm:pt modelId="{C5EBD0D3-B85D-4799-87D2-A7DE0D6ACE98}" type="parTrans" cxnId="{0101A798-4E96-4B71-9E7D-35867EAB3D08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7F46C9B4-3C7B-475F-B5BA-A9A8E838925C}" type="sibTrans" cxnId="{0101A798-4E96-4B71-9E7D-35867EAB3D08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AD9DFBED-A588-40E3-861C-4BA5965FE745}">
      <dgm:prSet custT="1"/>
      <dgm:spPr>
        <a:xfrm rot="5400000">
          <a:off x="4859357" y="324255"/>
          <a:ext cx="603032" cy="4857292"/>
        </a:xfrm>
        <a:prstGeom prst="round2SameRect">
          <a:avLst/>
        </a:prstGeom>
        <a:solidFill>
          <a:srgbClr val="4BACC6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Skybox, fog, effect 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與 </a:t>
          </a:r>
          <a:r>
            <a:rPr 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GUI </a:t>
          </a:r>
          <a:r>
            <a:rPr lang="zh-TW" altLang="en-US" sz="20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如何呈現</a:t>
          </a:r>
          <a:endParaRPr lang="en-US" sz="20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689E8357-C860-4C01-A1A0-6449335AD3BA}" type="parTrans" cxnId="{F703240C-C6F0-4E71-8D98-04FDF3EE1118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26D8B3D4-89A1-4D59-89FD-654084D79F9C}" type="sibTrans" cxnId="{F703240C-C6F0-4E71-8D98-04FDF3EE1118}">
      <dgm:prSet/>
      <dgm:spPr/>
      <dgm:t>
        <a:bodyPr/>
        <a:lstStyle/>
        <a:p>
          <a:endParaRPr lang="en-US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39A949E8-D45F-4053-84AF-25AD0D0C3576}" type="pres">
      <dgm:prSet presAssocID="{43A3A053-DFDC-4708-A7E1-57DE483BA3E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1C6752C-6720-4439-A2BE-414B206BA4FC}" type="pres">
      <dgm:prSet presAssocID="{B21FE8E3-01CA-401B-BE2F-4FB4CEF819AE}" presName="linNode" presStyleCnt="0"/>
      <dgm:spPr/>
    </dgm:pt>
    <dgm:pt modelId="{79B331D3-6726-47AD-8785-6D95CA4BD33C}" type="pres">
      <dgm:prSet presAssocID="{B21FE8E3-01CA-401B-BE2F-4FB4CEF819A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DE6A691-9775-48CA-A0D9-6201F8810443}" type="pres">
      <dgm:prSet presAssocID="{B21FE8E3-01CA-401B-BE2F-4FB4CEF819A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FC66D3-2677-498B-BF65-463DED12C51E}" type="pres">
      <dgm:prSet presAssocID="{EF1307E9-BDA9-4D95-AE84-24E163DBA979}" presName="sp" presStyleCnt="0"/>
      <dgm:spPr/>
    </dgm:pt>
    <dgm:pt modelId="{7C40C25E-90CB-4FDA-BC83-DEC8DDBD6DD0}" type="pres">
      <dgm:prSet presAssocID="{B8293408-5D60-4847-977F-549CEB4A1CEB}" presName="linNode" presStyleCnt="0"/>
      <dgm:spPr/>
    </dgm:pt>
    <dgm:pt modelId="{8B8BF8F5-03CF-4176-B934-2C94E7E5EDBF}" type="pres">
      <dgm:prSet presAssocID="{B8293408-5D60-4847-977F-549CEB4A1CEB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D83216-7567-4AD6-98B4-D6CD7EB3B58B}" type="pres">
      <dgm:prSet presAssocID="{B8293408-5D60-4847-977F-549CEB4A1CEB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A83B8FC-EA9B-49D7-99F3-A52C0B2D3B57}" type="pres">
      <dgm:prSet presAssocID="{4A63F7EA-D58E-42D3-BA2B-09CAE596BBCD}" presName="sp" presStyleCnt="0"/>
      <dgm:spPr/>
    </dgm:pt>
    <dgm:pt modelId="{8F553C2F-E513-4C81-92F6-B87A99537853}" type="pres">
      <dgm:prSet presAssocID="{9FEAD734-739A-4FCD-ADE5-7D6D8503153D}" presName="linNode" presStyleCnt="0"/>
      <dgm:spPr/>
    </dgm:pt>
    <dgm:pt modelId="{730F8EB7-D25D-4C15-9E53-4174A906C852}" type="pres">
      <dgm:prSet presAssocID="{9FEAD734-739A-4FCD-ADE5-7D6D8503153D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4F449E-F965-4994-91D6-DC555543CDA3}" type="pres">
      <dgm:prSet presAssocID="{9FEAD734-739A-4FCD-ADE5-7D6D8503153D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5AAAC6E-39AB-45F1-BF7F-CCA339B834D2}" type="pres">
      <dgm:prSet presAssocID="{70BB980B-8081-4F86-ABFF-644589270372}" presName="sp" presStyleCnt="0"/>
      <dgm:spPr/>
    </dgm:pt>
    <dgm:pt modelId="{F19535DB-2C6B-4E14-9393-5EFBAEFC5710}" type="pres">
      <dgm:prSet presAssocID="{B087B09F-3688-4DA1-9751-942180C6C6F0}" presName="linNode" presStyleCnt="0"/>
      <dgm:spPr/>
    </dgm:pt>
    <dgm:pt modelId="{14AEB11A-16D3-4554-82C3-E87A33599206}" type="pres">
      <dgm:prSet presAssocID="{B087B09F-3688-4DA1-9751-942180C6C6F0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8D4905-DC19-4799-8944-5176B124339A}" type="pres">
      <dgm:prSet presAssocID="{B087B09F-3688-4DA1-9751-942180C6C6F0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518014A-F7A8-487A-A201-785C50CED683}" srcId="{43A3A053-DFDC-4708-A7E1-57DE483BA3EC}" destId="{B8293408-5D60-4847-977F-549CEB4A1CEB}" srcOrd="1" destOrd="0" parTransId="{0465EB10-B4BC-4207-8709-BA974184ABAD}" sibTransId="{4A63F7EA-D58E-42D3-BA2B-09CAE596BBCD}"/>
    <dgm:cxn modelId="{EFFD41C9-B257-4168-BE88-81F7453FBA99}" type="presOf" srcId="{B8293408-5D60-4847-977F-549CEB4A1CEB}" destId="{8B8BF8F5-03CF-4176-B934-2C94E7E5EDBF}" srcOrd="0" destOrd="0" presId="urn:microsoft.com/office/officeart/2005/8/layout/vList5"/>
    <dgm:cxn modelId="{88D94DE1-2052-4E34-8D70-B72613167CDD}" type="presOf" srcId="{9FEAD734-739A-4FCD-ADE5-7D6D8503153D}" destId="{730F8EB7-D25D-4C15-9E53-4174A906C852}" srcOrd="0" destOrd="0" presId="urn:microsoft.com/office/officeart/2005/8/layout/vList5"/>
    <dgm:cxn modelId="{58DB44EB-E5E3-4BA3-8B92-5ADDA086DFF4}" srcId="{9FEAD734-739A-4FCD-ADE5-7D6D8503153D}" destId="{E6FB2B8D-0E9E-403F-A7FE-61620863452E}" srcOrd="0" destOrd="0" parTransId="{C38BDDFA-9C6F-4FAA-B048-F09CE63A2DAA}" sibTransId="{7361E3DF-9FA1-41F4-BD66-55E84BB807F1}"/>
    <dgm:cxn modelId="{E8759E45-322E-4415-85DD-E3D3CDFCB42A}" srcId="{43A3A053-DFDC-4708-A7E1-57DE483BA3EC}" destId="{9FEAD734-739A-4FCD-ADE5-7D6D8503153D}" srcOrd="2" destOrd="0" parTransId="{BCC1540B-EAC2-4FEE-914F-72BF8B7B2086}" sibTransId="{70BB980B-8081-4F86-ABFF-644589270372}"/>
    <dgm:cxn modelId="{31DCCED0-C441-4AB3-88F1-9844DFF26CA9}" type="presOf" srcId="{B21FE8E3-01CA-401B-BE2F-4FB4CEF819AE}" destId="{79B331D3-6726-47AD-8785-6D95CA4BD33C}" srcOrd="0" destOrd="0" presId="urn:microsoft.com/office/officeart/2005/8/layout/vList5"/>
    <dgm:cxn modelId="{8949B421-EDC4-47C3-A3A7-8B22EB73B607}" type="presOf" srcId="{4F8CB29F-12AA-4E67-81CE-88994D3835D9}" destId="{BDE6A691-9775-48CA-A0D9-6201F8810443}" srcOrd="0" destOrd="1" presId="urn:microsoft.com/office/officeart/2005/8/layout/vList5"/>
    <dgm:cxn modelId="{0101A798-4E96-4B71-9E7D-35867EAB3D08}" srcId="{43A3A053-DFDC-4708-A7E1-57DE483BA3EC}" destId="{B087B09F-3688-4DA1-9751-942180C6C6F0}" srcOrd="3" destOrd="0" parTransId="{C5EBD0D3-B85D-4799-87D2-A7DE0D6ACE98}" sibTransId="{7F46C9B4-3C7B-475F-B5BA-A9A8E838925C}"/>
    <dgm:cxn modelId="{F703240C-C6F0-4E71-8D98-04FDF3EE1118}" srcId="{B087B09F-3688-4DA1-9751-942180C6C6F0}" destId="{AD9DFBED-A588-40E3-861C-4BA5965FE745}" srcOrd="0" destOrd="0" parTransId="{689E8357-C860-4C01-A1A0-6449335AD3BA}" sibTransId="{26D8B3D4-89A1-4D59-89FD-654084D79F9C}"/>
    <dgm:cxn modelId="{01B009F5-A33A-4E98-BE28-0598070248A7}" srcId="{B21FE8E3-01CA-401B-BE2F-4FB4CEF819AE}" destId="{7B2C77DE-EB37-4A46-B624-81B6F33CA02A}" srcOrd="0" destOrd="0" parTransId="{3C742757-17D6-4EA1-B54E-3ACEB962FB54}" sibTransId="{22ED7251-AFBF-457E-814E-BF1FAC5172B9}"/>
    <dgm:cxn modelId="{45EE7AED-E380-4667-BA87-0F0134392956}" srcId="{B21FE8E3-01CA-401B-BE2F-4FB4CEF819AE}" destId="{4F8CB29F-12AA-4E67-81CE-88994D3835D9}" srcOrd="1" destOrd="0" parTransId="{C35C59C8-AF98-47B7-94CF-223F9D11472B}" sibTransId="{7EE8A58F-1D69-44B0-9B3C-AC84C38126BE}"/>
    <dgm:cxn modelId="{3FEC6233-2C4D-420F-924B-73248793D1C0}" type="presOf" srcId="{CA7C6DFD-7F8D-4E25-92B6-B4C9CCE4953B}" destId="{BDE6A691-9775-48CA-A0D9-6201F8810443}" srcOrd="0" destOrd="2" presId="urn:microsoft.com/office/officeart/2005/8/layout/vList5"/>
    <dgm:cxn modelId="{66C1E15E-379C-437D-96B7-CF13054DA019}" type="presOf" srcId="{E6FB2B8D-0E9E-403F-A7FE-61620863452E}" destId="{994F449E-F965-4994-91D6-DC555543CDA3}" srcOrd="0" destOrd="0" presId="urn:microsoft.com/office/officeart/2005/8/layout/vList5"/>
    <dgm:cxn modelId="{745FDAD1-027A-4ACE-A92E-13353F704863}" srcId="{B8293408-5D60-4847-977F-549CEB4A1CEB}" destId="{F28EAE42-87A6-4A4D-9B39-5432D0CADF07}" srcOrd="0" destOrd="0" parTransId="{B07A5DC9-A2D3-4420-865C-0A2B081C6497}" sibTransId="{B0C9E433-AD22-46DD-86AE-592253A5D374}"/>
    <dgm:cxn modelId="{3E71A55C-49E2-487F-A284-98DAF4B24B0F}" srcId="{B21FE8E3-01CA-401B-BE2F-4FB4CEF819AE}" destId="{CA7C6DFD-7F8D-4E25-92B6-B4C9CCE4953B}" srcOrd="2" destOrd="0" parTransId="{4AC73EA4-D6B8-48CB-8C2D-C9675A9EB9FE}" sibTransId="{1BCEF104-E848-463C-9D3E-741F2C9E75C2}"/>
    <dgm:cxn modelId="{D6C80296-4C37-4FA1-97A6-B0A370C6C8BE}" type="presOf" srcId="{B087B09F-3688-4DA1-9751-942180C6C6F0}" destId="{14AEB11A-16D3-4554-82C3-E87A33599206}" srcOrd="0" destOrd="0" presId="urn:microsoft.com/office/officeart/2005/8/layout/vList5"/>
    <dgm:cxn modelId="{A73E7174-DCD9-4019-BA03-DF3FBA959D06}" type="presOf" srcId="{AD9DFBED-A588-40E3-861C-4BA5965FE745}" destId="{668D4905-DC19-4799-8944-5176B124339A}" srcOrd="0" destOrd="0" presId="urn:microsoft.com/office/officeart/2005/8/layout/vList5"/>
    <dgm:cxn modelId="{6B8281FD-26BC-4818-957C-69E394DA5CA9}" srcId="{43A3A053-DFDC-4708-A7E1-57DE483BA3EC}" destId="{B21FE8E3-01CA-401B-BE2F-4FB4CEF819AE}" srcOrd="0" destOrd="0" parTransId="{F10AC6CE-90FD-4D55-A3C5-DB9BC006C23C}" sibTransId="{EF1307E9-BDA9-4D95-AE84-24E163DBA979}"/>
    <dgm:cxn modelId="{21B92B79-BB3E-4FC8-ABC6-AAA6C3A3AE46}" type="presOf" srcId="{F28EAE42-87A6-4A4D-9B39-5432D0CADF07}" destId="{D9D83216-7567-4AD6-98B4-D6CD7EB3B58B}" srcOrd="0" destOrd="0" presId="urn:microsoft.com/office/officeart/2005/8/layout/vList5"/>
    <dgm:cxn modelId="{CBEF03E2-406B-410D-B2BF-BE390CB0B9A0}" type="presOf" srcId="{7B2C77DE-EB37-4A46-B624-81B6F33CA02A}" destId="{BDE6A691-9775-48CA-A0D9-6201F8810443}" srcOrd="0" destOrd="0" presId="urn:microsoft.com/office/officeart/2005/8/layout/vList5"/>
    <dgm:cxn modelId="{B237B494-2048-422C-91B1-28F0F7B0163D}" type="presOf" srcId="{43A3A053-DFDC-4708-A7E1-57DE483BA3EC}" destId="{39A949E8-D45F-4053-84AF-25AD0D0C3576}" srcOrd="0" destOrd="0" presId="urn:microsoft.com/office/officeart/2005/8/layout/vList5"/>
    <dgm:cxn modelId="{826DD4D5-BC60-456D-AD91-676ED82F1EC6}" type="presParOf" srcId="{39A949E8-D45F-4053-84AF-25AD0D0C3576}" destId="{11C6752C-6720-4439-A2BE-414B206BA4FC}" srcOrd="0" destOrd="0" presId="urn:microsoft.com/office/officeart/2005/8/layout/vList5"/>
    <dgm:cxn modelId="{FAD520DE-A81C-4D7E-A126-2BB25F0B5C16}" type="presParOf" srcId="{11C6752C-6720-4439-A2BE-414B206BA4FC}" destId="{79B331D3-6726-47AD-8785-6D95CA4BD33C}" srcOrd="0" destOrd="0" presId="urn:microsoft.com/office/officeart/2005/8/layout/vList5"/>
    <dgm:cxn modelId="{09A94A94-FC79-435C-83F1-A06E6F2BFCFF}" type="presParOf" srcId="{11C6752C-6720-4439-A2BE-414B206BA4FC}" destId="{BDE6A691-9775-48CA-A0D9-6201F8810443}" srcOrd="1" destOrd="0" presId="urn:microsoft.com/office/officeart/2005/8/layout/vList5"/>
    <dgm:cxn modelId="{1D5E0DDD-934A-49BD-B93E-02ABD4471B59}" type="presParOf" srcId="{39A949E8-D45F-4053-84AF-25AD0D0C3576}" destId="{68FC66D3-2677-498B-BF65-463DED12C51E}" srcOrd="1" destOrd="0" presId="urn:microsoft.com/office/officeart/2005/8/layout/vList5"/>
    <dgm:cxn modelId="{9B55E5DD-5D97-4238-BC38-05A5F565A50D}" type="presParOf" srcId="{39A949E8-D45F-4053-84AF-25AD0D0C3576}" destId="{7C40C25E-90CB-4FDA-BC83-DEC8DDBD6DD0}" srcOrd="2" destOrd="0" presId="urn:microsoft.com/office/officeart/2005/8/layout/vList5"/>
    <dgm:cxn modelId="{A459AAC5-7AFB-48A0-85FA-EB2BB0CADCF3}" type="presParOf" srcId="{7C40C25E-90CB-4FDA-BC83-DEC8DDBD6DD0}" destId="{8B8BF8F5-03CF-4176-B934-2C94E7E5EDBF}" srcOrd="0" destOrd="0" presId="urn:microsoft.com/office/officeart/2005/8/layout/vList5"/>
    <dgm:cxn modelId="{1BED1793-7767-42B4-BDE3-5ADAB60F819F}" type="presParOf" srcId="{7C40C25E-90CB-4FDA-BC83-DEC8DDBD6DD0}" destId="{D9D83216-7567-4AD6-98B4-D6CD7EB3B58B}" srcOrd="1" destOrd="0" presId="urn:microsoft.com/office/officeart/2005/8/layout/vList5"/>
    <dgm:cxn modelId="{138F24AA-AD59-4463-9DDC-2BFD09CBD687}" type="presParOf" srcId="{39A949E8-D45F-4053-84AF-25AD0D0C3576}" destId="{CA83B8FC-EA9B-49D7-99F3-A52C0B2D3B57}" srcOrd="3" destOrd="0" presId="urn:microsoft.com/office/officeart/2005/8/layout/vList5"/>
    <dgm:cxn modelId="{97A9E8C9-905D-40B1-8EA3-F7F8B7073768}" type="presParOf" srcId="{39A949E8-D45F-4053-84AF-25AD0D0C3576}" destId="{8F553C2F-E513-4C81-92F6-B87A99537853}" srcOrd="4" destOrd="0" presId="urn:microsoft.com/office/officeart/2005/8/layout/vList5"/>
    <dgm:cxn modelId="{28278BD9-596D-4444-A048-5B0808A2E0ED}" type="presParOf" srcId="{8F553C2F-E513-4C81-92F6-B87A99537853}" destId="{730F8EB7-D25D-4C15-9E53-4174A906C852}" srcOrd="0" destOrd="0" presId="urn:microsoft.com/office/officeart/2005/8/layout/vList5"/>
    <dgm:cxn modelId="{1D5E9754-9BF9-46EE-BA71-62DC623112E7}" type="presParOf" srcId="{8F553C2F-E513-4C81-92F6-B87A99537853}" destId="{994F449E-F965-4994-91D6-DC555543CDA3}" srcOrd="1" destOrd="0" presId="urn:microsoft.com/office/officeart/2005/8/layout/vList5"/>
    <dgm:cxn modelId="{069F62EF-7032-4AB2-8EEC-406A04712DDA}" type="presParOf" srcId="{39A949E8-D45F-4053-84AF-25AD0D0C3576}" destId="{95AAAC6E-39AB-45F1-BF7F-CCA339B834D2}" srcOrd="5" destOrd="0" presId="urn:microsoft.com/office/officeart/2005/8/layout/vList5"/>
    <dgm:cxn modelId="{C4DB3EAE-8319-4D0F-AF3C-D1A3705FE834}" type="presParOf" srcId="{39A949E8-D45F-4053-84AF-25AD0D0C3576}" destId="{F19535DB-2C6B-4E14-9393-5EFBAEFC5710}" srcOrd="6" destOrd="0" presId="urn:microsoft.com/office/officeart/2005/8/layout/vList5"/>
    <dgm:cxn modelId="{70D69411-2D02-45F8-9447-EE515B9189D4}" type="presParOf" srcId="{F19535DB-2C6B-4E14-9393-5EFBAEFC5710}" destId="{14AEB11A-16D3-4554-82C3-E87A33599206}" srcOrd="0" destOrd="0" presId="urn:microsoft.com/office/officeart/2005/8/layout/vList5"/>
    <dgm:cxn modelId="{D06F8086-FB6E-455B-BB3F-EBCADE9E0408}" type="presParOf" srcId="{F19535DB-2C6B-4E14-9393-5EFBAEFC5710}" destId="{668D4905-DC19-4799-8944-5176B12433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6C17D9-F7B9-4C0F-82DE-D67EA103108D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6EB70E1-F626-4312-82C7-7531AFC17D1F}">
      <dgm:prSet/>
      <dgm:spPr>
        <a:xfrm>
          <a:off x="697026" y="718"/>
          <a:ext cx="4188176" cy="60348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Play – </a:t>
          </a:r>
          <a:r>
            <a:rPr lang="zh-TW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執行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/</a:t>
          </a:r>
          <a:r>
            <a:rPr lang="zh-TW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停止</a:t>
          </a: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9BB8F526-61E2-4375-A29E-A60C38050656}" type="parTrans" cxnId="{586DCC5A-2D1C-4FBF-9570-5A0E6507617D}">
      <dgm:prSet/>
      <dgm:spPr/>
      <dgm:t>
        <a:bodyPr/>
        <a:lstStyle/>
        <a:p>
          <a:endParaRPr lang="en-US"/>
        </a:p>
      </dgm:t>
    </dgm:pt>
    <dgm:pt modelId="{7B153357-C8C0-476A-B5A7-72ABD37CD1E1}" type="sibTrans" cxnId="{586DCC5A-2D1C-4FBF-9570-5A0E6507617D}">
      <dgm:prSet/>
      <dgm:spPr/>
      <dgm:t>
        <a:bodyPr/>
        <a:lstStyle/>
        <a:p>
          <a:endParaRPr lang="en-US"/>
        </a:p>
      </dgm:t>
    </dgm:pt>
    <dgm:pt modelId="{39630CDB-A614-4784-83FB-C2BA81C808FE}">
      <dgm:prSet/>
      <dgm:spPr>
        <a:xfrm>
          <a:off x="697026" y="755076"/>
          <a:ext cx="4188176" cy="60348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Pause – </a:t>
          </a:r>
          <a:r>
            <a:rPr lang="zh-TW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暫停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23E00F7B-9CA7-4EE3-9E7D-FA4FFEBA21BF}" type="parTrans" cxnId="{EB52F359-51F5-4555-A8B0-3F079D718C9C}">
      <dgm:prSet/>
      <dgm:spPr/>
      <dgm:t>
        <a:bodyPr/>
        <a:lstStyle/>
        <a:p>
          <a:endParaRPr lang="en-US"/>
        </a:p>
      </dgm:t>
    </dgm:pt>
    <dgm:pt modelId="{3826FDC9-1B6F-4262-A624-928A2C7FE795}" type="sibTrans" cxnId="{EB52F359-51F5-4555-A8B0-3F079D718C9C}">
      <dgm:prSet/>
      <dgm:spPr/>
      <dgm:t>
        <a:bodyPr/>
        <a:lstStyle/>
        <a:p>
          <a:endParaRPr lang="en-US"/>
        </a:p>
      </dgm:t>
    </dgm:pt>
    <dgm:pt modelId="{C1AF5EC4-5EE0-47DE-B729-B0ABA03DC12D}">
      <dgm:prSet/>
      <dgm:spPr>
        <a:xfrm>
          <a:off x="697026" y="1509433"/>
          <a:ext cx="4188176" cy="60348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Step – </a:t>
          </a:r>
          <a:r>
            <a:rPr lang="zh-TW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單步執行，在暫停時，可以播放一個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frame</a:t>
          </a:r>
        </a:p>
      </dgm:t>
    </dgm:pt>
    <dgm:pt modelId="{A656B0FD-67DC-4939-B6C7-B81C650677D7}" type="parTrans" cxnId="{F35075AA-385F-44C5-84D8-7C97E76D2065}">
      <dgm:prSet/>
      <dgm:spPr/>
      <dgm:t>
        <a:bodyPr/>
        <a:lstStyle/>
        <a:p>
          <a:endParaRPr lang="en-US"/>
        </a:p>
      </dgm:t>
    </dgm:pt>
    <dgm:pt modelId="{147CD8C8-562E-40ED-94BA-12235EA40438}" type="sibTrans" cxnId="{F35075AA-385F-44C5-84D8-7C97E76D2065}">
      <dgm:prSet/>
      <dgm:spPr/>
      <dgm:t>
        <a:bodyPr/>
        <a:lstStyle/>
        <a:p>
          <a:endParaRPr lang="en-US"/>
        </a:p>
      </dgm:t>
    </dgm:pt>
    <dgm:pt modelId="{7DABD6DC-A53C-492C-BA8C-4F315C98045B}">
      <dgm:prSet/>
      <dgm:spPr>
        <a:xfrm>
          <a:off x="697026" y="2263791"/>
          <a:ext cx="4188176" cy="60348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Aspect drop-down – </a:t>
          </a:r>
          <a:r>
            <a:rPr lang="zh-TW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執行時，可選擇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Game view</a:t>
          </a:r>
          <a:r>
            <a:rPr lang="zh-TW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的外觀比例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6BA0BDDB-F56C-452F-8E30-5D1ADFA1926D}" type="parTrans" cxnId="{98F07319-B251-4590-BD80-E330A3108929}">
      <dgm:prSet/>
      <dgm:spPr/>
      <dgm:t>
        <a:bodyPr/>
        <a:lstStyle/>
        <a:p>
          <a:endParaRPr lang="en-US"/>
        </a:p>
      </dgm:t>
    </dgm:pt>
    <dgm:pt modelId="{F816EDB4-BB4C-495E-B790-2D4FA3D707C1}" type="sibTrans" cxnId="{98F07319-B251-4590-BD80-E330A3108929}">
      <dgm:prSet/>
      <dgm:spPr/>
      <dgm:t>
        <a:bodyPr/>
        <a:lstStyle/>
        <a:p>
          <a:endParaRPr lang="en-US"/>
        </a:p>
      </dgm:t>
    </dgm:pt>
    <dgm:pt modelId="{44FA5EC4-D9B8-4835-90E5-0C26A8704CD7}">
      <dgm:prSet/>
      <dgm:spPr>
        <a:xfrm>
          <a:off x="697026" y="3018148"/>
          <a:ext cx="4188176" cy="60348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Maximize on Play – </a:t>
          </a:r>
          <a:r>
            <a:rPr lang="zh-TW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執行時，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Game</a:t>
          </a:r>
          <a:r>
            <a:rPr lang="zh-TW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View</a:t>
          </a:r>
          <a:r>
            <a:rPr lang="zh-TW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  是否最大化</a:t>
          </a: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E0BA65F7-E158-47C3-A64D-AC82FEE04DE2}" type="parTrans" cxnId="{5AEF09EB-4FD2-45B1-87E6-CE5F7522EFEE}">
      <dgm:prSet/>
      <dgm:spPr/>
      <dgm:t>
        <a:bodyPr/>
        <a:lstStyle/>
        <a:p>
          <a:endParaRPr lang="en-US"/>
        </a:p>
      </dgm:t>
    </dgm:pt>
    <dgm:pt modelId="{7F13288C-CE7C-4E37-8F8E-CA0CA1E95BA9}" type="sibTrans" cxnId="{5AEF09EB-4FD2-45B1-87E6-CE5F7522EFEE}">
      <dgm:prSet/>
      <dgm:spPr/>
      <dgm:t>
        <a:bodyPr/>
        <a:lstStyle/>
        <a:p>
          <a:endParaRPr lang="en-US"/>
        </a:p>
      </dgm:t>
    </dgm:pt>
    <dgm:pt modelId="{F757121D-0C07-45F2-B789-7A6335DFA7A5}">
      <dgm:prSet/>
      <dgm:spPr>
        <a:xfrm>
          <a:off x="697026" y="3772506"/>
          <a:ext cx="4188176" cy="60348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Mute</a:t>
          </a:r>
          <a:r>
            <a:rPr lang="zh-TW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Audio</a:t>
          </a:r>
          <a:r>
            <a:rPr lang="zh-TW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 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–</a:t>
          </a:r>
          <a:r>
            <a:rPr lang="zh-TW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 靜音模式</a:t>
          </a: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75790AA2-BD1B-4F05-AF94-2B455563E2DF}" type="parTrans" cxnId="{B9184507-E8B9-4339-91AA-CCDBCB682361}">
      <dgm:prSet/>
      <dgm:spPr/>
      <dgm:t>
        <a:bodyPr/>
        <a:lstStyle/>
        <a:p>
          <a:endParaRPr lang="en-US"/>
        </a:p>
      </dgm:t>
    </dgm:pt>
    <dgm:pt modelId="{9DBD647F-6843-49C7-8162-9983BDEE7325}" type="sibTrans" cxnId="{B9184507-E8B9-4339-91AA-CCDBCB682361}">
      <dgm:prSet/>
      <dgm:spPr/>
      <dgm:t>
        <a:bodyPr/>
        <a:lstStyle/>
        <a:p>
          <a:endParaRPr lang="en-US"/>
        </a:p>
      </dgm:t>
    </dgm:pt>
    <dgm:pt modelId="{0DAE81BF-FD04-4888-B669-7AD0DB4E4A5D}">
      <dgm:prSet/>
      <dgm:spPr>
        <a:xfrm>
          <a:off x="697026" y="4526863"/>
          <a:ext cx="4188176" cy="60348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Stats – </a:t>
          </a:r>
          <a:r>
            <a:rPr lang="zh-TW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統計資料，可測量效能</a:t>
          </a: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69C36196-BDFC-4920-B3D0-2B0E6725CEA8}" type="parTrans" cxnId="{D247D37A-E1C3-40D2-A837-AD81E665E02E}">
      <dgm:prSet/>
      <dgm:spPr/>
      <dgm:t>
        <a:bodyPr/>
        <a:lstStyle/>
        <a:p>
          <a:endParaRPr lang="en-US"/>
        </a:p>
      </dgm:t>
    </dgm:pt>
    <dgm:pt modelId="{F64F1890-F543-4181-81F8-EF0742ABCEEF}" type="sibTrans" cxnId="{D247D37A-E1C3-40D2-A837-AD81E665E02E}">
      <dgm:prSet/>
      <dgm:spPr/>
      <dgm:t>
        <a:bodyPr/>
        <a:lstStyle/>
        <a:p>
          <a:endParaRPr lang="en-US"/>
        </a:p>
      </dgm:t>
    </dgm:pt>
    <dgm:pt modelId="{45902BF3-A47B-48C4-98D8-1E7C172069B5}">
      <dgm:prSet/>
      <dgm:spPr>
        <a:xfrm>
          <a:off x="697026" y="5281221"/>
          <a:ext cx="4188176" cy="60348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Gizmos – </a:t>
          </a:r>
          <a:r>
            <a:rPr lang="zh-TW" alt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選擇觀看的方向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</a:p>
      </dgm:t>
    </dgm:pt>
    <dgm:pt modelId="{F372BB2F-954B-4CFE-B13A-C331418014C3}" type="parTrans" cxnId="{2F8968E5-B478-4846-89FD-74D5BF3BEDD2}">
      <dgm:prSet/>
      <dgm:spPr/>
      <dgm:t>
        <a:bodyPr/>
        <a:lstStyle/>
        <a:p>
          <a:endParaRPr lang="en-US"/>
        </a:p>
      </dgm:t>
    </dgm:pt>
    <dgm:pt modelId="{4F341E6B-235D-4673-952F-3817BD77EFBD}" type="sibTrans" cxnId="{2F8968E5-B478-4846-89FD-74D5BF3BEDD2}">
      <dgm:prSet/>
      <dgm:spPr/>
      <dgm:t>
        <a:bodyPr/>
        <a:lstStyle/>
        <a:p>
          <a:endParaRPr lang="en-US"/>
        </a:p>
      </dgm:t>
    </dgm:pt>
    <dgm:pt modelId="{FF9657EA-E0F8-4D49-A465-49F1F0E09C74}" type="pres">
      <dgm:prSet presAssocID="{DE6C17D9-F7B9-4C0F-82DE-D67EA103108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975217F-511A-4A84-9AAD-F3D0643D3955}" type="pres">
      <dgm:prSet presAssocID="{26EB70E1-F626-4312-82C7-7531AFC17D1F}" presName="compNode" presStyleCnt="0"/>
      <dgm:spPr/>
    </dgm:pt>
    <dgm:pt modelId="{C85FE0DA-1EDD-4F11-8E7F-6438ABFDFEC0}" type="pres">
      <dgm:prSet presAssocID="{26EB70E1-F626-4312-82C7-7531AFC17D1F}" presName="bgRect" presStyleLbl="bgShp" presStyleIdx="0" presStyleCnt="8"/>
      <dgm:spPr>
        <a:xfrm>
          <a:off x="0" y="718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419B524E-7E12-45F6-826E-D922DE0ACEBF}" type="pres">
      <dgm:prSet presAssocID="{26EB70E1-F626-4312-82C7-7531AFC17D1F}" presName="iconRect" presStyleLbl="node1" presStyleIdx="0" presStyleCnt="8"/>
      <dgm:spPr>
        <a:xfrm>
          <a:off x="182554" y="136502"/>
          <a:ext cx="331917" cy="331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B2238A77-2944-427B-AFFC-314D39881CA0}" type="pres">
      <dgm:prSet presAssocID="{26EB70E1-F626-4312-82C7-7531AFC17D1F}" presName="spaceRect" presStyleCnt="0"/>
      <dgm:spPr/>
    </dgm:pt>
    <dgm:pt modelId="{2AF25226-027A-49CD-ABB2-FF83047C65DB}" type="pres">
      <dgm:prSet presAssocID="{26EB70E1-F626-4312-82C7-7531AFC17D1F}" presName="parTx" presStyleLbl="revTx" presStyleIdx="0" presStyleCnt="8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04EEDBD1-E15C-4D34-B626-19288F7AF93F}" type="pres">
      <dgm:prSet presAssocID="{7B153357-C8C0-476A-B5A7-72ABD37CD1E1}" presName="sibTrans" presStyleCnt="0"/>
      <dgm:spPr/>
    </dgm:pt>
    <dgm:pt modelId="{D0C331E4-6EC8-4D90-9648-F5F16EB8FE77}" type="pres">
      <dgm:prSet presAssocID="{39630CDB-A614-4784-83FB-C2BA81C808FE}" presName="compNode" presStyleCnt="0"/>
      <dgm:spPr/>
    </dgm:pt>
    <dgm:pt modelId="{3E726C91-9619-4D60-AF53-592A5575B172}" type="pres">
      <dgm:prSet presAssocID="{39630CDB-A614-4784-83FB-C2BA81C808FE}" presName="bgRect" presStyleLbl="bgShp" presStyleIdx="1" presStyleCnt="8"/>
      <dgm:spPr>
        <a:xfrm>
          <a:off x="0" y="755076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C0FB4E77-E3DC-4DC6-84E6-05E5974C28C7}" type="pres">
      <dgm:prSet presAssocID="{39630CDB-A614-4784-83FB-C2BA81C808FE}" presName="iconRect" presStyleLbl="node1" presStyleIdx="1" presStyleCnt="8"/>
      <dgm:spPr>
        <a:xfrm>
          <a:off x="182554" y="890860"/>
          <a:ext cx="331917" cy="331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A064E81A-1E17-44AF-A266-19A246E30A92}" type="pres">
      <dgm:prSet presAssocID="{39630CDB-A614-4784-83FB-C2BA81C808FE}" presName="spaceRect" presStyleCnt="0"/>
      <dgm:spPr/>
    </dgm:pt>
    <dgm:pt modelId="{1B61E548-7E59-4198-817E-DBAA150B0E91}" type="pres">
      <dgm:prSet presAssocID="{39630CDB-A614-4784-83FB-C2BA81C808FE}" presName="parTx" presStyleLbl="revTx" presStyleIdx="1" presStyleCnt="8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3272B07E-BAC3-4949-B853-3062BB2F52E5}" type="pres">
      <dgm:prSet presAssocID="{3826FDC9-1B6F-4262-A624-928A2C7FE795}" presName="sibTrans" presStyleCnt="0"/>
      <dgm:spPr/>
    </dgm:pt>
    <dgm:pt modelId="{52CC4056-0F0D-41FD-A80C-4515B6D48F41}" type="pres">
      <dgm:prSet presAssocID="{C1AF5EC4-5EE0-47DE-B729-B0ABA03DC12D}" presName="compNode" presStyleCnt="0"/>
      <dgm:spPr/>
    </dgm:pt>
    <dgm:pt modelId="{88264CC3-3C1A-4CD5-B481-D58647A366CE}" type="pres">
      <dgm:prSet presAssocID="{C1AF5EC4-5EE0-47DE-B729-B0ABA03DC12D}" presName="bgRect" presStyleLbl="bgShp" presStyleIdx="2" presStyleCnt="8"/>
      <dgm:spPr>
        <a:xfrm>
          <a:off x="0" y="1509433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A09A993D-D512-4E1A-AA13-D89FD82B2EBF}" type="pres">
      <dgm:prSet presAssocID="{C1AF5EC4-5EE0-47DE-B729-B0ABA03DC12D}" presName="iconRect" presStyleLbl="node1" presStyleIdx="2" presStyleCnt="8"/>
      <dgm:spPr>
        <a:xfrm>
          <a:off x="182554" y="1645217"/>
          <a:ext cx="331917" cy="331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B9D26392-9CCD-4816-B85C-AF145516F0CF}" type="pres">
      <dgm:prSet presAssocID="{C1AF5EC4-5EE0-47DE-B729-B0ABA03DC12D}" presName="spaceRect" presStyleCnt="0"/>
      <dgm:spPr/>
    </dgm:pt>
    <dgm:pt modelId="{F518A655-1B8E-4759-A28D-F7FB3B46433A}" type="pres">
      <dgm:prSet presAssocID="{C1AF5EC4-5EE0-47DE-B729-B0ABA03DC12D}" presName="parTx" presStyleLbl="revTx" presStyleIdx="2" presStyleCnt="8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DACD6171-C5EE-4ED1-B66C-4FE214BA3FC6}" type="pres">
      <dgm:prSet presAssocID="{147CD8C8-562E-40ED-94BA-12235EA40438}" presName="sibTrans" presStyleCnt="0"/>
      <dgm:spPr/>
    </dgm:pt>
    <dgm:pt modelId="{CA78235D-3D4E-4DD4-B0A7-C92B0BCE7876}" type="pres">
      <dgm:prSet presAssocID="{7DABD6DC-A53C-492C-BA8C-4F315C98045B}" presName="compNode" presStyleCnt="0"/>
      <dgm:spPr/>
    </dgm:pt>
    <dgm:pt modelId="{8E6B734E-8C1F-4D9B-8357-E62764309146}" type="pres">
      <dgm:prSet presAssocID="{7DABD6DC-A53C-492C-BA8C-4F315C98045B}" presName="bgRect" presStyleLbl="bgShp" presStyleIdx="3" presStyleCnt="8"/>
      <dgm:spPr>
        <a:xfrm>
          <a:off x="0" y="2263791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2F2FC1DF-CCBE-4A77-9168-BA90E5E55947}" type="pres">
      <dgm:prSet presAssocID="{7DABD6DC-A53C-492C-BA8C-4F315C98045B}" presName="iconRect" presStyleLbl="node1" presStyleIdx="3" presStyleCnt="8"/>
      <dgm:spPr>
        <a:xfrm>
          <a:off x="182554" y="2399575"/>
          <a:ext cx="331917" cy="3319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Arrow: Straight"/>
        </a:ext>
      </dgm:extLst>
    </dgm:pt>
    <dgm:pt modelId="{DC6AC3F8-43B0-4AC1-981C-B387FBAAA2E1}" type="pres">
      <dgm:prSet presAssocID="{7DABD6DC-A53C-492C-BA8C-4F315C98045B}" presName="spaceRect" presStyleCnt="0"/>
      <dgm:spPr/>
    </dgm:pt>
    <dgm:pt modelId="{8F67AF09-C389-4DD6-BFB8-3C1A181BD9A3}" type="pres">
      <dgm:prSet presAssocID="{7DABD6DC-A53C-492C-BA8C-4F315C98045B}" presName="parTx" presStyleLbl="revTx" presStyleIdx="3" presStyleCnt="8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202C0E72-1106-4BFD-8DF2-0223C9604B21}" type="pres">
      <dgm:prSet presAssocID="{F816EDB4-BB4C-495E-B790-2D4FA3D707C1}" presName="sibTrans" presStyleCnt="0"/>
      <dgm:spPr/>
    </dgm:pt>
    <dgm:pt modelId="{790F0DD4-41D8-4998-9C25-B8B0192D7F3B}" type="pres">
      <dgm:prSet presAssocID="{44FA5EC4-D9B8-4835-90E5-0C26A8704CD7}" presName="compNode" presStyleCnt="0"/>
      <dgm:spPr/>
    </dgm:pt>
    <dgm:pt modelId="{0BA11273-D9C0-4B00-B942-FB267A8BC1F6}" type="pres">
      <dgm:prSet presAssocID="{44FA5EC4-D9B8-4835-90E5-0C26A8704CD7}" presName="bgRect" presStyleLbl="bgShp" presStyleIdx="4" presStyleCnt="8"/>
      <dgm:spPr>
        <a:xfrm>
          <a:off x="0" y="3018148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54F888D4-C533-4D14-8143-EDB5E08EEFD6}" type="pres">
      <dgm:prSet presAssocID="{44FA5EC4-D9B8-4835-90E5-0C26A8704CD7}" presName="iconRect" presStyleLbl="node1" presStyleIdx="4" presStyleCnt="8"/>
      <dgm:spPr>
        <a:xfrm>
          <a:off x="182554" y="3153933"/>
          <a:ext cx="331917" cy="3319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F2D526E-0576-41CD-9BBF-ECFC46A758F4}" type="pres">
      <dgm:prSet presAssocID="{44FA5EC4-D9B8-4835-90E5-0C26A8704CD7}" presName="spaceRect" presStyleCnt="0"/>
      <dgm:spPr/>
    </dgm:pt>
    <dgm:pt modelId="{E5BDC8E5-07A2-4EAD-9160-2939B1B4B67C}" type="pres">
      <dgm:prSet presAssocID="{44FA5EC4-D9B8-4835-90E5-0C26A8704CD7}" presName="parTx" presStyleLbl="revTx" presStyleIdx="4" presStyleCnt="8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B6CA075F-0DC3-4010-B2F6-0EDE86E20E7B}" type="pres">
      <dgm:prSet presAssocID="{7F13288C-CE7C-4E37-8F8E-CA0CA1E95BA9}" presName="sibTrans" presStyleCnt="0"/>
      <dgm:spPr/>
    </dgm:pt>
    <dgm:pt modelId="{CCF2212F-D81B-44C8-9B14-262F7287490D}" type="pres">
      <dgm:prSet presAssocID="{F757121D-0C07-45F2-B789-7A6335DFA7A5}" presName="compNode" presStyleCnt="0"/>
      <dgm:spPr/>
    </dgm:pt>
    <dgm:pt modelId="{A9115C3C-9142-4FB5-B5F4-F7EE6B9128B2}" type="pres">
      <dgm:prSet presAssocID="{F757121D-0C07-45F2-B789-7A6335DFA7A5}" presName="bgRect" presStyleLbl="bgShp" presStyleIdx="5" presStyleCnt="8"/>
      <dgm:spPr>
        <a:xfrm>
          <a:off x="0" y="3772506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6717073C-1C21-4CB3-8323-50B0A3ED4523}" type="pres">
      <dgm:prSet presAssocID="{F757121D-0C07-45F2-B789-7A6335DFA7A5}" presName="iconRect" presStyleLbl="node1" presStyleIdx="5" presStyleCnt="8"/>
      <dgm:spPr>
        <a:xfrm>
          <a:off x="182554" y="3908290"/>
          <a:ext cx="331917" cy="3319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Volume"/>
        </a:ext>
      </dgm:extLst>
    </dgm:pt>
    <dgm:pt modelId="{9606C017-C5EB-48D4-9AFC-CF0A3F6F32C9}" type="pres">
      <dgm:prSet presAssocID="{F757121D-0C07-45F2-B789-7A6335DFA7A5}" presName="spaceRect" presStyleCnt="0"/>
      <dgm:spPr/>
    </dgm:pt>
    <dgm:pt modelId="{56D39D07-46B6-43F6-97B2-8F86372827FB}" type="pres">
      <dgm:prSet presAssocID="{F757121D-0C07-45F2-B789-7A6335DFA7A5}" presName="parTx" presStyleLbl="revTx" presStyleIdx="5" presStyleCnt="8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07B58054-F619-440F-B39A-415B352AEC61}" type="pres">
      <dgm:prSet presAssocID="{9DBD647F-6843-49C7-8162-9983BDEE7325}" presName="sibTrans" presStyleCnt="0"/>
      <dgm:spPr/>
    </dgm:pt>
    <dgm:pt modelId="{76257E79-79C9-4A10-B777-3EAE42861F29}" type="pres">
      <dgm:prSet presAssocID="{0DAE81BF-FD04-4888-B669-7AD0DB4E4A5D}" presName="compNode" presStyleCnt="0"/>
      <dgm:spPr/>
    </dgm:pt>
    <dgm:pt modelId="{8C4B0156-AA89-48F7-8EDD-0CEB88BC4BC8}" type="pres">
      <dgm:prSet presAssocID="{0DAE81BF-FD04-4888-B669-7AD0DB4E4A5D}" presName="bgRect" presStyleLbl="bgShp" presStyleIdx="6" presStyleCnt="8"/>
      <dgm:spPr>
        <a:xfrm>
          <a:off x="0" y="4526863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2F0B3F1E-24B7-4A78-AC3C-4A435F3C347A}" type="pres">
      <dgm:prSet presAssocID="{0DAE81BF-FD04-4888-B669-7AD0DB4E4A5D}" presName="iconRect" presStyleLbl="node1" presStyleIdx="6" presStyleCnt="8"/>
      <dgm:spPr>
        <a:xfrm>
          <a:off x="182554" y="4662648"/>
          <a:ext cx="331917" cy="3319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55B9ADE7-B41E-4E01-8D19-009C3C78ABAC}" type="pres">
      <dgm:prSet presAssocID="{0DAE81BF-FD04-4888-B669-7AD0DB4E4A5D}" presName="spaceRect" presStyleCnt="0"/>
      <dgm:spPr/>
    </dgm:pt>
    <dgm:pt modelId="{4ECCEA2F-2FC1-4B05-A1E8-6C92EAB34670}" type="pres">
      <dgm:prSet presAssocID="{0DAE81BF-FD04-4888-B669-7AD0DB4E4A5D}" presName="parTx" presStyleLbl="revTx" presStyleIdx="6" presStyleCnt="8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25143D36-F174-4D2C-BEEC-52AC85E16637}" type="pres">
      <dgm:prSet presAssocID="{F64F1890-F543-4181-81F8-EF0742ABCEEF}" presName="sibTrans" presStyleCnt="0"/>
      <dgm:spPr/>
    </dgm:pt>
    <dgm:pt modelId="{48C54285-4714-4EF8-A03A-64EB21D1ECD9}" type="pres">
      <dgm:prSet presAssocID="{45902BF3-A47B-48C4-98D8-1E7C172069B5}" presName="compNode" presStyleCnt="0"/>
      <dgm:spPr/>
    </dgm:pt>
    <dgm:pt modelId="{F6812276-E1AE-4AA7-A2AA-1B0B300CAE24}" type="pres">
      <dgm:prSet presAssocID="{45902BF3-A47B-48C4-98D8-1E7C172069B5}" presName="bgRect" presStyleLbl="bgShp" presStyleIdx="7" presStyleCnt="8"/>
      <dgm:spPr>
        <a:xfrm>
          <a:off x="0" y="5281221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</dgm:pt>
    <dgm:pt modelId="{7EA043A6-1650-426E-BDA4-7698F4A30392}" type="pres">
      <dgm:prSet presAssocID="{45902BF3-A47B-48C4-98D8-1E7C172069B5}" presName="iconRect" presStyleLbl="node1" presStyleIdx="7" presStyleCnt="8"/>
      <dgm:spPr>
        <a:xfrm>
          <a:off x="182554" y="5417005"/>
          <a:ext cx="331917" cy="33191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93BA3FA-4FAD-459A-8D30-EF07F2F1175D}" type="pres">
      <dgm:prSet presAssocID="{45902BF3-A47B-48C4-98D8-1E7C172069B5}" presName="spaceRect" presStyleCnt="0"/>
      <dgm:spPr/>
    </dgm:pt>
    <dgm:pt modelId="{301EC942-9E1F-44F8-BEE3-FDEBE1055076}" type="pres">
      <dgm:prSet presAssocID="{45902BF3-A47B-48C4-98D8-1E7C172069B5}" presName="parTx" presStyleLbl="revTx" presStyleIdx="7" presStyleCnt="8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86DCC5A-2D1C-4FBF-9570-5A0E6507617D}" srcId="{DE6C17D9-F7B9-4C0F-82DE-D67EA103108D}" destId="{26EB70E1-F626-4312-82C7-7531AFC17D1F}" srcOrd="0" destOrd="0" parTransId="{9BB8F526-61E2-4375-A29E-A60C38050656}" sibTransId="{7B153357-C8C0-476A-B5A7-72ABD37CD1E1}"/>
    <dgm:cxn modelId="{053E1695-F23F-4DE1-8F6B-E1384160DE55}" type="presOf" srcId="{0DAE81BF-FD04-4888-B669-7AD0DB4E4A5D}" destId="{4ECCEA2F-2FC1-4B05-A1E8-6C92EAB34670}" srcOrd="0" destOrd="0" presId="urn:microsoft.com/office/officeart/2018/2/layout/IconVerticalSolidList"/>
    <dgm:cxn modelId="{F35075AA-385F-44C5-84D8-7C97E76D2065}" srcId="{DE6C17D9-F7B9-4C0F-82DE-D67EA103108D}" destId="{C1AF5EC4-5EE0-47DE-B729-B0ABA03DC12D}" srcOrd="2" destOrd="0" parTransId="{A656B0FD-67DC-4939-B6C7-B81C650677D7}" sibTransId="{147CD8C8-562E-40ED-94BA-12235EA40438}"/>
    <dgm:cxn modelId="{685B150B-D6A9-4F4D-A53B-0E7F1920214F}" type="presOf" srcId="{26EB70E1-F626-4312-82C7-7531AFC17D1F}" destId="{2AF25226-027A-49CD-ABB2-FF83047C65DB}" srcOrd="0" destOrd="0" presId="urn:microsoft.com/office/officeart/2018/2/layout/IconVerticalSolidList"/>
    <dgm:cxn modelId="{44BC8A61-660F-4D83-A649-0319DCD2338B}" type="presOf" srcId="{7DABD6DC-A53C-492C-BA8C-4F315C98045B}" destId="{8F67AF09-C389-4DD6-BFB8-3C1A181BD9A3}" srcOrd="0" destOrd="0" presId="urn:microsoft.com/office/officeart/2018/2/layout/IconVerticalSolidList"/>
    <dgm:cxn modelId="{4F497BEA-F487-4A52-8D2B-5B6CD73AC0F2}" type="presOf" srcId="{F757121D-0C07-45F2-B789-7A6335DFA7A5}" destId="{56D39D07-46B6-43F6-97B2-8F86372827FB}" srcOrd="0" destOrd="0" presId="urn:microsoft.com/office/officeart/2018/2/layout/IconVerticalSolidList"/>
    <dgm:cxn modelId="{FF410FE1-700C-4ECE-BCB5-4577FF44A694}" type="presOf" srcId="{C1AF5EC4-5EE0-47DE-B729-B0ABA03DC12D}" destId="{F518A655-1B8E-4759-A28D-F7FB3B46433A}" srcOrd="0" destOrd="0" presId="urn:microsoft.com/office/officeart/2018/2/layout/IconVerticalSolidList"/>
    <dgm:cxn modelId="{98F07319-B251-4590-BD80-E330A3108929}" srcId="{DE6C17D9-F7B9-4C0F-82DE-D67EA103108D}" destId="{7DABD6DC-A53C-492C-BA8C-4F315C98045B}" srcOrd="3" destOrd="0" parTransId="{6BA0BDDB-F56C-452F-8E30-5D1ADFA1926D}" sibTransId="{F816EDB4-BB4C-495E-B790-2D4FA3D707C1}"/>
    <dgm:cxn modelId="{E64997F0-8F6D-4542-958B-F8A996333A39}" type="presOf" srcId="{44FA5EC4-D9B8-4835-90E5-0C26A8704CD7}" destId="{E5BDC8E5-07A2-4EAD-9160-2939B1B4B67C}" srcOrd="0" destOrd="0" presId="urn:microsoft.com/office/officeart/2018/2/layout/IconVerticalSolidList"/>
    <dgm:cxn modelId="{0002DBBD-4FD5-46E3-8593-ABD3B87561B3}" type="presOf" srcId="{39630CDB-A614-4784-83FB-C2BA81C808FE}" destId="{1B61E548-7E59-4198-817E-DBAA150B0E91}" srcOrd="0" destOrd="0" presId="urn:microsoft.com/office/officeart/2018/2/layout/IconVerticalSolidList"/>
    <dgm:cxn modelId="{EB52F359-51F5-4555-A8B0-3F079D718C9C}" srcId="{DE6C17D9-F7B9-4C0F-82DE-D67EA103108D}" destId="{39630CDB-A614-4784-83FB-C2BA81C808FE}" srcOrd="1" destOrd="0" parTransId="{23E00F7B-9CA7-4EE3-9E7D-FA4FFEBA21BF}" sibTransId="{3826FDC9-1B6F-4262-A624-928A2C7FE795}"/>
    <dgm:cxn modelId="{D247D37A-E1C3-40D2-A837-AD81E665E02E}" srcId="{DE6C17D9-F7B9-4C0F-82DE-D67EA103108D}" destId="{0DAE81BF-FD04-4888-B669-7AD0DB4E4A5D}" srcOrd="6" destOrd="0" parTransId="{69C36196-BDFC-4920-B3D0-2B0E6725CEA8}" sibTransId="{F64F1890-F543-4181-81F8-EF0742ABCEEF}"/>
    <dgm:cxn modelId="{AA15C7AD-1D2F-4921-9BB9-A2522F96F5CA}" type="presOf" srcId="{45902BF3-A47B-48C4-98D8-1E7C172069B5}" destId="{301EC942-9E1F-44F8-BEE3-FDEBE1055076}" srcOrd="0" destOrd="0" presId="urn:microsoft.com/office/officeart/2018/2/layout/IconVerticalSolidList"/>
    <dgm:cxn modelId="{2F8968E5-B478-4846-89FD-74D5BF3BEDD2}" srcId="{DE6C17D9-F7B9-4C0F-82DE-D67EA103108D}" destId="{45902BF3-A47B-48C4-98D8-1E7C172069B5}" srcOrd="7" destOrd="0" parTransId="{F372BB2F-954B-4CFE-B13A-C331418014C3}" sibTransId="{4F341E6B-235D-4673-952F-3817BD77EFBD}"/>
    <dgm:cxn modelId="{B9184507-E8B9-4339-91AA-CCDBCB682361}" srcId="{DE6C17D9-F7B9-4C0F-82DE-D67EA103108D}" destId="{F757121D-0C07-45F2-B789-7A6335DFA7A5}" srcOrd="5" destOrd="0" parTransId="{75790AA2-BD1B-4F05-AF94-2B455563E2DF}" sibTransId="{9DBD647F-6843-49C7-8162-9983BDEE7325}"/>
    <dgm:cxn modelId="{5AEF09EB-4FD2-45B1-87E6-CE5F7522EFEE}" srcId="{DE6C17D9-F7B9-4C0F-82DE-D67EA103108D}" destId="{44FA5EC4-D9B8-4835-90E5-0C26A8704CD7}" srcOrd="4" destOrd="0" parTransId="{E0BA65F7-E158-47C3-A64D-AC82FEE04DE2}" sibTransId="{7F13288C-CE7C-4E37-8F8E-CA0CA1E95BA9}"/>
    <dgm:cxn modelId="{0CDE7363-745E-4072-9DCF-0469AD2CF36E}" type="presOf" srcId="{DE6C17D9-F7B9-4C0F-82DE-D67EA103108D}" destId="{FF9657EA-E0F8-4D49-A465-49F1F0E09C74}" srcOrd="0" destOrd="0" presId="urn:microsoft.com/office/officeart/2018/2/layout/IconVerticalSolidList"/>
    <dgm:cxn modelId="{EF84A6B5-F98F-4DFC-88AB-A91B8C884AE2}" type="presParOf" srcId="{FF9657EA-E0F8-4D49-A465-49F1F0E09C74}" destId="{E975217F-511A-4A84-9AAD-F3D0643D3955}" srcOrd="0" destOrd="0" presId="urn:microsoft.com/office/officeart/2018/2/layout/IconVerticalSolidList"/>
    <dgm:cxn modelId="{C308CD0B-1AEE-4F11-831E-C4521F269775}" type="presParOf" srcId="{E975217F-511A-4A84-9AAD-F3D0643D3955}" destId="{C85FE0DA-1EDD-4F11-8E7F-6438ABFDFEC0}" srcOrd="0" destOrd="0" presId="urn:microsoft.com/office/officeart/2018/2/layout/IconVerticalSolidList"/>
    <dgm:cxn modelId="{E30E53F4-4BC9-41F7-AFEA-95D97B6AB95E}" type="presParOf" srcId="{E975217F-511A-4A84-9AAD-F3D0643D3955}" destId="{419B524E-7E12-45F6-826E-D922DE0ACEBF}" srcOrd="1" destOrd="0" presId="urn:microsoft.com/office/officeart/2018/2/layout/IconVerticalSolidList"/>
    <dgm:cxn modelId="{B39DB44C-0E3F-4B0D-B528-B35C04E471C4}" type="presParOf" srcId="{E975217F-511A-4A84-9AAD-F3D0643D3955}" destId="{B2238A77-2944-427B-AFFC-314D39881CA0}" srcOrd="2" destOrd="0" presId="urn:microsoft.com/office/officeart/2018/2/layout/IconVerticalSolidList"/>
    <dgm:cxn modelId="{0BA2183D-48D8-45B5-9F16-2EAE66BC71B7}" type="presParOf" srcId="{E975217F-511A-4A84-9AAD-F3D0643D3955}" destId="{2AF25226-027A-49CD-ABB2-FF83047C65DB}" srcOrd="3" destOrd="0" presId="urn:microsoft.com/office/officeart/2018/2/layout/IconVerticalSolidList"/>
    <dgm:cxn modelId="{C1306781-06EB-426D-9EBD-2B9EA1D0CBEC}" type="presParOf" srcId="{FF9657EA-E0F8-4D49-A465-49F1F0E09C74}" destId="{04EEDBD1-E15C-4D34-B626-19288F7AF93F}" srcOrd="1" destOrd="0" presId="urn:microsoft.com/office/officeart/2018/2/layout/IconVerticalSolidList"/>
    <dgm:cxn modelId="{7CC710B1-8507-4629-B198-BC1CDE84C800}" type="presParOf" srcId="{FF9657EA-E0F8-4D49-A465-49F1F0E09C74}" destId="{D0C331E4-6EC8-4D90-9648-F5F16EB8FE77}" srcOrd="2" destOrd="0" presId="urn:microsoft.com/office/officeart/2018/2/layout/IconVerticalSolidList"/>
    <dgm:cxn modelId="{98FB5791-DAB3-4D4A-8497-DDB360FF79F1}" type="presParOf" srcId="{D0C331E4-6EC8-4D90-9648-F5F16EB8FE77}" destId="{3E726C91-9619-4D60-AF53-592A5575B172}" srcOrd="0" destOrd="0" presId="urn:microsoft.com/office/officeart/2018/2/layout/IconVerticalSolidList"/>
    <dgm:cxn modelId="{2F3CBAF6-39F8-4B5D-AD73-54D2792A5966}" type="presParOf" srcId="{D0C331E4-6EC8-4D90-9648-F5F16EB8FE77}" destId="{C0FB4E77-E3DC-4DC6-84E6-05E5974C28C7}" srcOrd="1" destOrd="0" presId="urn:microsoft.com/office/officeart/2018/2/layout/IconVerticalSolidList"/>
    <dgm:cxn modelId="{F2A18D92-C1B2-422E-A5E7-DC517CB7627B}" type="presParOf" srcId="{D0C331E4-6EC8-4D90-9648-F5F16EB8FE77}" destId="{A064E81A-1E17-44AF-A266-19A246E30A92}" srcOrd="2" destOrd="0" presId="urn:microsoft.com/office/officeart/2018/2/layout/IconVerticalSolidList"/>
    <dgm:cxn modelId="{144C2247-F593-4E97-8F00-F078363AE3E0}" type="presParOf" srcId="{D0C331E4-6EC8-4D90-9648-F5F16EB8FE77}" destId="{1B61E548-7E59-4198-817E-DBAA150B0E91}" srcOrd="3" destOrd="0" presId="urn:microsoft.com/office/officeart/2018/2/layout/IconVerticalSolidList"/>
    <dgm:cxn modelId="{B480E3B2-BABA-4910-A12A-64248922D0BB}" type="presParOf" srcId="{FF9657EA-E0F8-4D49-A465-49F1F0E09C74}" destId="{3272B07E-BAC3-4949-B853-3062BB2F52E5}" srcOrd="3" destOrd="0" presId="urn:microsoft.com/office/officeart/2018/2/layout/IconVerticalSolidList"/>
    <dgm:cxn modelId="{4C25B8C6-95DA-4D90-85AB-A5071E84DDEB}" type="presParOf" srcId="{FF9657EA-E0F8-4D49-A465-49F1F0E09C74}" destId="{52CC4056-0F0D-41FD-A80C-4515B6D48F41}" srcOrd="4" destOrd="0" presId="urn:microsoft.com/office/officeart/2018/2/layout/IconVerticalSolidList"/>
    <dgm:cxn modelId="{D1EE0F80-B09A-456B-9F53-A3BB045F5550}" type="presParOf" srcId="{52CC4056-0F0D-41FD-A80C-4515B6D48F41}" destId="{88264CC3-3C1A-4CD5-B481-D58647A366CE}" srcOrd="0" destOrd="0" presId="urn:microsoft.com/office/officeart/2018/2/layout/IconVerticalSolidList"/>
    <dgm:cxn modelId="{35CBBB33-39A8-4A31-860B-183416D79811}" type="presParOf" srcId="{52CC4056-0F0D-41FD-A80C-4515B6D48F41}" destId="{A09A993D-D512-4E1A-AA13-D89FD82B2EBF}" srcOrd="1" destOrd="0" presId="urn:microsoft.com/office/officeart/2018/2/layout/IconVerticalSolidList"/>
    <dgm:cxn modelId="{D76731F2-15FC-4402-9A6E-3F700C8B5509}" type="presParOf" srcId="{52CC4056-0F0D-41FD-A80C-4515B6D48F41}" destId="{B9D26392-9CCD-4816-B85C-AF145516F0CF}" srcOrd="2" destOrd="0" presId="urn:microsoft.com/office/officeart/2018/2/layout/IconVerticalSolidList"/>
    <dgm:cxn modelId="{8610D225-6ACD-4F3F-BFD6-9512881B7550}" type="presParOf" srcId="{52CC4056-0F0D-41FD-A80C-4515B6D48F41}" destId="{F518A655-1B8E-4759-A28D-F7FB3B46433A}" srcOrd="3" destOrd="0" presId="urn:microsoft.com/office/officeart/2018/2/layout/IconVerticalSolidList"/>
    <dgm:cxn modelId="{24E46F12-71A8-45DB-A3DC-6F2B3FBB2C5A}" type="presParOf" srcId="{FF9657EA-E0F8-4D49-A465-49F1F0E09C74}" destId="{DACD6171-C5EE-4ED1-B66C-4FE214BA3FC6}" srcOrd="5" destOrd="0" presId="urn:microsoft.com/office/officeart/2018/2/layout/IconVerticalSolidList"/>
    <dgm:cxn modelId="{5B456132-A90C-428C-83D3-E2DAFF2C7D49}" type="presParOf" srcId="{FF9657EA-E0F8-4D49-A465-49F1F0E09C74}" destId="{CA78235D-3D4E-4DD4-B0A7-C92B0BCE7876}" srcOrd="6" destOrd="0" presId="urn:microsoft.com/office/officeart/2018/2/layout/IconVerticalSolidList"/>
    <dgm:cxn modelId="{5864D822-FB75-4E6A-9D74-952E56B1FA78}" type="presParOf" srcId="{CA78235D-3D4E-4DD4-B0A7-C92B0BCE7876}" destId="{8E6B734E-8C1F-4D9B-8357-E62764309146}" srcOrd="0" destOrd="0" presId="urn:microsoft.com/office/officeart/2018/2/layout/IconVerticalSolidList"/>
    <dgm:cxn modelId="{D399DDF2-E150-4BB7-B92F-B3FD9ECB8CC1}" type="presParOf" srcId="{CA78235D-3D4E-4DD4-B0A7-C92B0BCE7876}" destId="{2F2FC1DF-CCBE-4A77-9168-BA90E5E55947}" srcOrd="1" destOrd="0" presId="urn:microsoft.com/office/officeart/2018/2/layout/IconVerticalSolidList"/>
    <dgm:cxn modelId="{4A57CEDF-B714-4ECC-9D5C-54E9E10FECC5}" type="presParOf" srcId="{CA78235D-3D4E-4DD4-B0A7-C92B0BCE7876}" destId="{DC6AC3F8-43B0-4AC1-981C-B387FBAAA2E1}" srcOrd="2" destOrd="0" presId="urn:microsoft.com/office/officeart/2018/2/layout/IconVerticalSolidList"/>
    <dgm:cxn modelId="{19178D0F-D291-48DF-8E68-8D6BA87DDFBC}" type="presParOf" srcId="{CA78235D-3D4E-4DD4-B0A7-C92B0BCE7876}" destId="{8F67AF09-C389-4DD6-BFB8-3C1A181BD9A3}" srcOrd="3" destOrd="0" presId="urn:microsoft.com/office/officeart/2018/2/layout/IconVerticalSolidList"/>
    <dgm:cxn modelId="{1D6811C7-AAF2-4A3B-BD10-BE57C489E41B}" type="presParOf" srcId="{FF9657EA-E0F8-4D49-A465-49F1F0E09C74}" destId="{202C0E72-1106-4BFD-8DF2-0223C9604B21}" srcOrd="7" destOrd="0" presId="urn:microsoft.com/office/officeart/2018/2/layout/IconVerticalSolidList"/>
    <dgm:cxn modelId="{B4550D98-AC87-4600-9288-6653A866AF90}" type="presParOf" srcId="{FF9657EA-E0F8-4D49-A465-49F1F0E09C74}" destId="{790F0DD4-41D8-4998-9C25-B8B0192D7F3B}" srcOrd="8" destOrd="0" presId="urn:microsoft.com/office/officeart/2018/2/layout/IconVerticalSolidList"/>
    <dgm:cxn modelId="{80DCF4CD-4661-49AF-A055-2EF9787E7761}" type="presParOf" srcId="{790F0DD4-41D8-4998-9C25-B8B0192D7F3B}" destId="{0BA11273-D9C0-4B00-B942-FB267A8BC1F6}" srcOrd="0" destOrd="0" presId="urn:microsoft.com/office/officeart/2018/2/layout/IconVerticalSolidList"/>
    <dgm:cxn modelId="{BA927E85-9D57-4FE3-AE1F-88637CA37D24}" type="presParOf" srcId="{790F0DD4-41D8-4998-9C25-B8B0192D7F3B}" destId="{54F888D4-C533-4D14-8143-EDB5E08EEFD6}" srcOrd="1" destOrd="0" presId="urn:microsoft.com/office/officeart/2018/2/layout/IconVerticalSolidList"/>
    <dgm:cxn modelId="{1191841C-06FE-48B1-8977-5C9F60CDC49B}" type="presParOf" srcId="{790F0DD4-41D8-4998-9C25-B8B0192D7F3B}" destId="{5F2D526E-0576-41CD-9BBF-ECFC46A758F4}" srcOrd="2" destOrd="0" presId="urn:microsoft.com/office/officeart/2018/2/layout/IconVerticalSolidList"/>
    <dgm:cxn modelId="{F048A6E7-4502-4C02-9CE1-34CFBB9D397B}" type="presParOf" srcId="{790F0DD4-41D8-4998-9C25-B8B0192D7F3B}" destId="{E5BDC8E5-07A2-4EAD-9160-2939B1B4B67C}" srcOrd="3" destOrd="0" presId="urn:microsoft.com/office/officeart/2018/2/layout/IconVerticalSolidList"/>
    <dgm:cxn modelId="{1AB4EC0F-E43C-427A-A1F0-8AFC8DBE8960}" type="presParOf" srcId="{FF9657EA-E0F8-4D49-A465-49F1F0E09C74}" destId="{B6CA075F-0DC3-4010-B2F6-0EDE86E20E7B}" srcOrd="9" destOrd="0" presId="urn:microsoft.com/office/officeart/2018/2/layout/IconVerticalSolidList"/>
    <dgm:cxn modelId="{03790121-EA48-4A00-9530-2C0DE071EBD9}" type="presParOf" srcId="{FF9657EA-E0F8-4D49-A465-49F1F0E09C74}" destId="{CCF2212F-D81B-44C8-9B14-262F7287490D}" srcOrd="10" destOrd="0" presId="urn:microsoft.com/office/officeart/2018/2/layout/IconVerticalSolidList"/>
    <dgm:cxn modelId="{32A78F76-AA69-4D1A-BE01-BB3ECCA40F7B}" type="presParOf" srcId="{CCF2212F-D81B-44C8-9B14-262F7287490D}" destId="{A9115C3C-9142-4FB5-B5F4-F7EE6B9128B2}" srcOrd="0" destOrd="0" presId="urn:microsoft.com/office/officeart/2018/2/layout/IconVerticalSolidList"/>
    <dgm:cxn modelId="{9388A72E-22B0-4E65-A220-492894B5ABE0}" type="presParOf" srcId="{CCF2212F-D81B-44C8-9B14-262F7287490D}" destId="{6717073C-1C21-4CB3-8323-50B0A3ED4523}" srcOrd="1" destOrd="0" presId="urn:microsoft.com/office/officeart/2018/2/layout/IconVerticalSolidList"/>
    <dgm:cxn modelId="{1D8D7653-8445-4C2C-8E5F-72FBBFE70FFB}" type="presParOf" srcId="{CCF2212F-D81B-44C8-9B14-262F7287490D}" destId="{9606C017-C5EB-48D4-9AFC-CF0A3F6F32C9}" srcOrd="2" destOrd="0" presId="urn:microsoft.com/office/officeart/2018/2/layout/IconVerticalSolidList"/>
    <dgm:cxn modelId="{0B7DBDDD-BDD3-444F-B755-438CA5C82315}" type="presParOf" srcId="{CCF2212F-D81B-44C8-9B14-262F7287490D}" destId="{56D39D07-46B6-43F6-97B2-8F86372827FB}" srcOrd="3" destOrd="0" presId="urn:microsoft.com/office/officeart/2018/2/layout/IconVerticalSolidList"/>
    <dgm:cxn modelId="{252E869B-26B7-4766-B940-503668FD6C84}" type="presParOf" srcId="{FF9657EA-E0F8-4D49-A465-49F1F0E09C74}" destId="{07B58054-F619-440F-B39A-415B352AEC61}" srcOrd="11" destOrd="0" presId="urn:microsoft.com/office/officeart/2018/2/layout/IconVerticalSolidList"/>
    <dgm:cxn modelId="{505C1EA3-306D-41C7-9072-1E830C230473}" type="presParOf" srcId="{FF9657EA-E0F8-4D49-A465-49F1F0E09C74}" destId="{76257E79-79C9-4A10-B777-3EAE42861F29}" srcOrd="12" destOrd="0" presId="urn:microsoft.com/office/officeart/2018/2/layout/IconVerticalSolidList"/>
    <dgm:cxn modelId="{589B327F-87A3-45BC-91D1-8E6C228A238C}" type="presParOf" srcId="{76257E79-79C9-4A10-B777-3EAE42861F29}" destId="{8C4B0156-AA89-48F7-8EDD-0CEB88BC4BC8}" srcOrd="0" destOrd="0" presId="urn:microsoft.com/office/officeart/2018/2/layout/IconVerticalSolidList"/>
    <dgm:cxn modelId="{6AD9275F-C0EF-4FBB-9F49-F133CE39CC4F}" type="presParOf" srcId="{76257E79-79C9-4A10-B777-3EAE42861F29}" destId="{2F0B3F1E-24B7-4A78-AC3C-4A435F3C347A}" srcOrd="1" destOrd="0" presId="urn:microsoft.com/office/officeart/2018/2/layout/IconVerticalSolidList"/>
    <dgm:cxn modelId="{5DC48A6B-7D95-46F4-9425-1A834D54663D}" type="presParOf" srcId="{76257E79-79C9-4A10-B777-3EAE42861F29}" destId="{55B9ADE7-B41E-4E01-8D19-009C3C78ABAC}" srcOrd="2" destOrd="0" presId="urn:microsoft.com/office/officeart/2018/2/layout/IconVerticalSolidList"/>
    <dgm:cxn modelId="{1780BD35-6162-4655-AF2C-B2CBC4EF524F}" type="presParOf" srcId="{76257E79-79C9-4A10-B777-3EAE42861F29}" destId="{4ECCEA2F-2FC1-4B05-A1E8-6C92EAB34670}" srcOrd="3" destOrd="0" presId="urn:microsoft.com/office/officeart/2018/2/layout/IconVerticalSolidList"/>
    <dgm:cxn modelId="{D1A4EE41-278F-4C4B-A70F-662DC7D55D9B}" type="presParOf" srcId="{FF9657EA-E0F8-4D49-A465-49F1F0E09C74}" destId="{25143D36-F174-4D2C-BEEC-52AC85E16637}" srcOrd="13" destOrd="0" presId="urn:microsoft.com/office/officeart/2018/2/layout/IconVerticalSolidList"/>
    <dgm:cxn modelId="{9BE94F1B-7E21-4DAD-A684-0714B2DC2CC8}" type="presParOf" srcId="{FF9657EA-E0F8-4D49-A465-49F1F0E09C74}" destId="{48C54285-4714-4EF8-A03A-64EB21D1ECD9}" srcOrd="14" destOrd="0" presId="urn:microsoft.com/office/officeart/2018/2/layout/IconVerticalSolidList"/>
    <dgm:cxn modelId="{D6EC7DA7-6EDD-4494-BBDC-CECAB638C9B4}" type="presParOf" srcId="{48C54285-4714-4EF8-A03A-64EB21D1ECD9}" destId="{F6812276-E1AE-4AA7-A2AA-1B0B300CAE24}" srcOrd="0" destOrd="0" presId="urn:microsoft.com/office/officeart/2018/2/layout/IconVerticalSolidList"/>
    <dgm:cxn modelId="{BCBFA046-365A-46E9-8368-94875FBB5B53}" type="presParOf" srcId="{48C54285-4714-4EF8-A03A-64EB21D1ECD9}" destId="{7EA043A6-1650-426E-BDA4-7698F4A30392}" srcOrd="1" destOrd="0" presId="urn:microsoft.com/office/officeart/2018/2/layout/IconVerticalSolidList"/>
    <dgm:cxn modelId="{DEAA7164-F983-45D0-884D-AC0B3370E620}" type="presParOf" srcId="{48C54285-4714-4EF8-A03A-64EB21D1ECD9}" destId="{993BA3FA-4FAD-459A-8D30-EF07F2F1175D}" srcOrd="2" destOrd="0" presId="urn:microsoft.com/office/officeart/2018/2/layout/IconVerticalSolidList"/>
    <dgm:cxn modelId="{49E25987-C925-4294-A2C3-25175F7E958E}" type="presParOf" srcId="{48C54285-4714-4EF8-A03A-64EB21D1ECD9}" destId="{301EC942-9E1F-44F8-BEE3-FDEBE10550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85ADD5-0E03-4DF3-94B5-A95E59B1261C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6F8AED-30FB-4744-9410-A28D4375650D}">
      <dgm:prSet/>
      <dgm:spPr>
        <a:xfrm>
          <a:off x="0" y="38"/>
          <a:ext cx="2732227" cy="1527457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TW" altLang="en-US" b="1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父子關係</a:t>
          </a:r>
          <a:endParaRPr lang="en-US" b="1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D9C89772-1FF1-4DF6-BDD2-E11E024834C8}" type="parTrans" cxnId="{E185825B-E3CF-4EC7-8EC2-E94E83A55357}">
      <dgm:prSet/>
      <dgm:spPr/>
      <dgm:t>
        <a:bodyPr/>
        <a:lstStyle/>
        <a:p>
          <a:endParaRPr lang="en-US" b="1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43BAB9E2-CCF5-4867-998D-E666E26B38AF}" type="sibTrans" cxnId="{E185825B-E3CF-4EC7-8EC2-E94E83A55357}">
      <dgm:prSet/>
      <dgm:spPr/>
      <dgm:t>
        <a:bodyPr/>
        <a:lstStyle/>
        <a:p>
          <a:endParaRPr lang="en-US" b="1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A13BBEC3-573F-4FEA-A541-E29933F47AFA}">
      <dgm:prSet/>
      <dgm:spPr>
        <a:xfrm rot="5400000">
          <a:off x="4549890" y="-1664879"/>
          <a:ext cx="1221965" cy="4857292"/>
        </a:xfrm>
        <a:prstGeom prst="round2SameRect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TW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 global </a:t>
          </a:r>
          <a:r>
            <a:rPr lang="en-US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pos=(1,2,3)</a:t>
          </a:r>
        </a:p>
      </dgm:t>
    </dgm:pt>
    <dgm:pt modelId="{4FF12D70-5E3A-49D7-8AE2-3C7F88F31D9F}" type="parTrans" cxnId="{64E05A1D-E41C-4558-80A5-2287C3CAEAEE}">
      <dgm:prSet/>
      <dgm:spPr/>
      <dgm:t>
        <a:bodyPr/>
        <a:lstStyle/>
        <a:p>
          <a:endParaRPr lang="en-US" b="1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FD9CFF4F-6E70-40A9-81EE-BD4EFF4C117C}" type="sibTrans" cxnId="{64E05A1D-E41C-4558-80A5-2287C3CAEAEE}">
      <dgm:prSet/>
      <dgm:spPr/>
      <dgm:t>
        <a:bodyPr/>
        <a:lstStyle/>
        <a:p>
          <a:endParaRPr lang="en-US" b="1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8C48A7A8-FBDB-4B2D-9502-1FB55BAE92C2}">
      <dgm:prSet/>
      <dgm:spPr>
        <a:xfrm rot="5400000">
          <a:off x="4549890" y="-1664879"/>
          <a:ext cx="1221965" cy="4857292"/>
        </a:xfrm>
        <a:prstGeom prst="round2SameRect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Child</a:t>
          </a:r>
          <a:r>
            <a:rPr lang="en-US" altLang="zh-TW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local </a:t>
          </a:r>
          <a:r>
            <a:rPr lang="en-US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position=(3,3,1)</a:t>
          </a:r>
        </a:p>
      </dgm:t>
    </dgm:pt>
    <dgm:pt modelId="{58B04151-CD57-4640-AB5F-0148A6564608}" type="parTrans" cxnId="{B640AE18-290D-42F5-B2F1-BA58F1EE1EB2}">
      <dgm:prSet/>
      <dgm:spPr/>
      <dgm:t>
        <a:bodyPr/>
        <a:lstStyle/>
        <a:p>
          <a:endParaRPr lang="en-US" b="1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17AAE144-00CC-4E1C-928B-D8065AD0B5F5}" type="sibTrans" cxnId="{B640AE18-290D-42F5-B2F1-BA58F1EE1EB2}">
      <dgm:prSet/>
      <dgm:spPr/>
      <dgm:t>
        <a:bodyPr/>
        <a:lstStyle/>
        <a:p>
          <a:endParaRPr lang="en-US" b="1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DAC7AD74-DD59-4CF7-88E6-D13B558563FC}">
      <dgm:prSet/>
      <dgm:spPr>
        <a:xfrm>
          <a:off x="0" y="1603868"/>
          <a:ext cx="2732227" cy="1527457"/>
        </a:xfrm>
        <a:prstGeom prst="round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TW" altLang="en-US" b="1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脫離父子關係後</a:t>
          </a:r>
          <a:endParaRPr lang="en-US" b="1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gm:t>
    </dgm:pt>
    <dgm:pt modelId="{6B11F257-2D87-45B2-9AEB-3D391673C789}" type="parTrans" cxnId="{9BD2983D-43FE-4C7C-98C2-9B94F66BAD75}">
      <dgm:prSet/>
      <dgm:spPr/>
      <dgm:t>
        <a:bodyPr/>
        <a:lstStyle/>
        <a:p>
          <a:endParaRPr lang="en-US" b="1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23935040-73AF-4B3F-B2A5-552860CFE8D0}" type="sibTrans" cxnId="{9BD2983D-43FE-4C7C-98C2-9B94F66BAD75}">
      <dgm:prSet/>
      <dgm:spPr/>
      <dgm:t>
        <a:bodyPr/>
        <a:lstStyle/>
        <a:p>
          <a:endParaRPr lang="en-US" b="1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2497F598-A14E-4EB8-92FA-14218F163FB6}">
      <dgm:prSet/>
      <dgm:spPr>
        <a:xfrm rot="5400000">
          <a:off x="4549890" y="-61049"/>
          <a:ext cx="1221965" cy="4857292"/>
        </a:xfrm>
        <a:prstGeom prst="round2SameRect">
          <a:avLst/>
        </a:prstGeom>
        <a:solidFill>
          <a:srgbClr val="C0504D">
            <a:tint val="40000"/>
            <a:alpha val="90000"/>
            <a:hueOff val="5025821"/>
            <a:satOff val="-4378"/>
            <a:lumOff val="-6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5025821"/>
              <a:satOff val="-4378"/>
              <a:lumOff val="-6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Child</a:t>
          </a:r>
          <a:r>
            <a:rPr lang="en-US" altLang="zh-TW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global </a:t>
          </a:r>
          <a:r>
            <a:rPr lang="en-US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</a:t>
          </a:r>
          <a:br>
            <a:rPr lang="en-US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</a:br>
          <a:r>
            <a:rPr lang="en-US" altLang="zh-TW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=Child local pos + Parent global pos</a:t>
          </a:r>
          <a:r>
            <a:rPr lang="en-US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/>
          </a:r>
          <a:br>
            <a:rPr lang="en-US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</a:br>
          <a:r>
            <a:rPr lang="en-US" b="1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=(3,3,1)+(1,2,3)=(4,5,4)</a:t>
          </a:r>
        </a:p>
      </dgm:t>
    </dgm:pt>
    <dgm:pt modelId="{45CBE086-3C53-42D8-9B72-8AA7A788E7F8}" type="parTrans" cxnId="{518EB551-94DD-448C-BB2D-FB861F2D3CA0}">
      <dgm:prSet/>
      <dgm:spPr/>
      <dgm:t>
        <a:bodyPr/>
        <a:lstStyle/>
        <a:p>
          <a:endParaRPr lang="en-US" b="1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08DE805D-1003-49A2-B8D1-062E2001B933}" type="sibTrans" cxnId="{518EB551-94DD-448C-BB2D-FB861F2D3CA0}">
      <dgm:prSet/>
      <dgm:spPr/>
      <dgm:t>
        <a:bodyPr/>
        <a:lstStyle/>
        <a:p>
          <a:endParaRPr lang="en-US" b="1" baseline="0">
            <a:latin typeface="Arial" panose="020B0604020202020204" pitchFamily="34" charset="0"/>
            <a:ea typeface="微軟正黑體" panose="020B0604030504040204" pitchFamily="34" charset="-120"/>
          </a:endParaRPr>
        </a:p>
      </dgm:t>
    </dgm:pt>
    <dgm:pt modelId="{2D645D2A-ACB8-43B2-80DB-FE14BB8F9833}" type="pres">
      <dgm:prSet presAssocID="{3E85ADD5-0E03-4DF3-94B5-A95E59B126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50582F6-CE57-432B-B814-8D50A9AECD7D}" type="pres">
      <dgm:prSet presAssocID="{226F8AED-30FB-4744-9410-A28D4375650D}" presName="linNode" presStyleCnt="0"/>
      <dgm:spPr/>
    </dgm:pt>
    <dgm:pt modelId="{DB36D89C-4F9E-4771-9840-0190E43B146B}" type="pres">
      <dgm:prSet presAssocID="{226F8AED-30FB-4744-9410-A28D4375650D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387AF5-AC94-4F19-BA63-34194B24356E}" type="pres">
      <dgm:prSet presAssocID="{226F8AED-30FB-4744-9410-A28D4375650D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C87137-D74F-4BF0-B005-E1580A5D5C2C}" type="pres">
      <dgm:prSet presAssocID="{43BAB9E2-CCF5-4867-998D-E666E26B38AF}" presName="sp" presStyleCnt="0"/>
      <dgm:spPr/>
    </dgm:pt>
    <dgm:pt modelId="{7D875BD7-0536-4224-A276-74FE75AAC4DC}" type="pres">
      <dgm:prSet presAssocID="{DAC7AD74-DD59-4CF7-88E6-D13B558563FC}" presName="linNode" presStyleCnt="0"/>
      <dgm:spPr/>
    </dgm:pt>
    <dgm:pt modelId="{9DA51869-C330-40D1-BFC0-AD30CD1527C2}" type="pres">
      <dgm:prSet presAssocID="{DAC7AD74-DD59-4CF7-88E6-D13B558563FC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D97678B-ED7A-4C60-B89B-C90F79BC5082}" type="pres">
      <dgm:prSet presAssocID="{DAC7AD74-DD59-4CF7-88E6-D13B558563FC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881C15E-3C41-45DC-90F8-3CF83BC1AD05}" type="presOf" srcId="{2497F598-A14E-4EB8-92FA-14218F163FB6}" destId="{BD97678B-ED7A-4C60-B89B-C90F79BC5082}" srcOrd="0" destOrd="0" presId="urn:microsoft.com/office/officeart/2005/8/layout/vList5"/>
    <dgm:cxn modelId="{A2B7F783-160E-4E29-98BA-43745406608E}" type="presOf" srcId="{A13BBEC3-573F-4FEA-A541-E29933F47AFA}" destId="{27387AF5-AC94-4F19-BA63-34194B24356E}" srcOrd="0" destOrd="0" presId="urn:microsoft.com/office/officeart/2005/8/layout/vList5"/>
    <dgm:cxn modelId="{B640AE18-290D-42F5-B2F1-BA58F1EE1EB2}" srcId="{226F8AED-30FB-4744-9410-A28D4375650D}" destId="{8C48A7A8-FBDB-4B2D-9502-1FB55BAE92C2}" srcOrd="1" destOrd="0" parTransId="{58B04151-CD57-4640-AB5F-0148A6564608}" sibTransId="{17AAE144-00CC-4E1C-928B-D8065AD0B5F5}"/>
    <dgm:cxn modelId="{E185825B-E3CF-4EC7-8EC2-E94E83A55357}" srcId="{3E85ADD5-0E03-4DF3-94B5-A95E59B1261C}" destId="{226F8AED-30FB-4744-9410-A28D4375650D}" srcOrd="0" destOrd="0" parTransId="{D9C89772-1FF1-4DF6-BDD2-E11E024834C8}" sibTransId="{43BAB9E2-CCF5-4867-998D-E666E26B38AF}"/>
    <dgm:cxn modelId="{64E05A1D-E41C-4558-80A5-2287C3CAEAEE}" srcId="{226F8AED-30FB-4744-9410-A28D4375650D}" destId="{A13BBEC3-573F-4FEA-A541-E29933F47AFA}" srcOrd="0" destOrd="0" parTransId="{4FF12D70-5E3A-49D7-8AE2-3C7F88F31D9F}" sibTransId="{FD9CFF4F-6E70-40A9-81EE-BD4EFF4C117C}"/>
    <dgm:cxn modelId="{EC32DBA3-7480-4FD6-A42A-5D557DC4AE27}" type="presOf" srcId="{DAC7AD74-DD59-4CF7-88E6-D13B558563FC}" destId="{9DA51869-C330-40D1-BFC0-AD30CD1527C2}" srcOrd="0" destOrd="0" presId="urn:microsoft.com/office/officeart/2005/8/layout/vList5"/>
    <dgm:cxn modelId="{9BD2983D-43FE-4C7C-98C2-9B94F66BAD75}" srcId="{3E85ADD5-0E03-4DF3-94B5-A95E59B1261C}" destId="{DAC7AD74-DD59-4CF7-88E6-D13B558563FC}" srcOrd="1" destOrd="0" parTransId="{6B11F257-2D87-45B2-9AEB-3D391673C789}" sibTransId="{23935040-73AF-4B3F-B2A5-552860CFE8D0}"/>
    <dgm:cxn modelId="{52E4B5AD-D696-4B3D-870D-F9F698E37EF9}" type="presOf" srcId="{3E85ADD5-0E03-4DF3-94B5-A95E59B1261C}" destId="{2D645D2A-ACB8-43B2-80DB-FE14BB8F9833}" srcOrd="0" destOrd="0" presId="urn:microsoft.com/office/officeart/2005/8/layout/vList5"/>
    <dgm:cxn modelId="{F4527C7C-7C89-4AFF-9BFC-DB2672CB976F}" type="presOf" srcId="{226F8AED-30FB-4744-9410-A28D4375650D}" destId="{DB36D89C-4F9E-4771-9840-0190E43B146B}" srcOrd="0" destOrd="0" presId="urn:microsoft.com/office/officeart/2005/8/layout/vList5"/>
    <dgm:cxn modelId="{CC6D2F9A-358F-4366-949A-CB94FFAF9305}" type="presOf" srcId="{8C48A7A8-FBDB-4B2D-9502-1FB55BAE92C2}" destId="{27387AF5-AC94-4F19-BA63-34194B24356E}" srcOrd="0" destOrd="1" presId="urn:microsoft.com/office/officeart/2005/8/layout/vList5"/>
    <dgm:cxn modelId="{518EB551-94DD-448C-BB2D-FB861F2D3CA0}" srcId="{DAC7AD74-DD59-4CF7-88E6-D13B558563FC}" destId="{2497F598-A14E-4EB8-92FA-14218F163FB6}" srcOrd="0" destOrd="0" parTransId="{45CBE086-3C53-42D8-9B72-8AA7A788E7F8}" sibTransId="{08DE805D-1003-49A2-B8D1-062E2001B933}"/>
    <dgm:cxn modelId="{E3BC726D-59A0-4B9B-BDD5-882B4FB6469F}" type="presParOf" srcId="{2D645D2A-ACB8-43B2-80DB-FE14BB8F9833}" destId="{350582F6-CE57-432B-B814-8D50A9AECD7D}" srcOrd="0" destOrd="0" presId="urn:microsoft.com/office/officeart/2005/8/layout/vList5"/>
    <dgm:cxn modelId="{033D90D5-93C7-467D-9BF3-DD2687A17FED}" type="presParOf" srcId="{350582F6-CE57-432B-B814-8D50A9AECD7D}" destId="{DB36D89C-4F9E-4771-9840-0190E43B146B}" srcOrd="0" destOrd="0" presId="urn:microsoft.com/office/officeart/2005/8/layout/vList5"/>
    <dgm:cxn modelId="{EA48F25E-4B53-47CA-8063-554A60E1A0C3}" type="presParOf" srcId="{350582F6-CE57-432B-B814-8D50A9AECD7D}" destId="{27387AF5-AC94-4F19-BA63-34194B24356E}" srcOrd="1" destOrd="0" presId="urn:microsoft.com/office/officeart/2005/8/layout/vList5"/>
    <dgm:cxn modelId="{57E8D5C4-3BF4-46CB-9FB1-01BAFF0EB65B}" type="presParOf" srcId="{2D645D2A-ACB8-43B2-80DB-FE14BB8F9833}" destId="{91C87137-D74F-4BF0-B005-E1580A5D5C2C}" srcOrd="1" destOrd="0" presId="urn:microsoft.com/office/officeart/2005/8/layout/vList5"/>
    <dgm:cxn modelId="{2B7699DE-722B-4090-AA49-93939DB51088}" type="presParOf" srcId="{2D645D2A-ACB8-43B2-80DB-FE14BB8F9833}" destId="{7D875BD7-0536-4224-A276-74FE75AAC4DC}" srcOrd="2" destOrd="0" presId="urn:microsoft.com/office/officeart/2005/8/layout/vList5"/>
    <dgm:cxn modelId="{363D0A83-397D-446B-AB88-948CA9DBBEC2}" type="presParOf" srcId="{7D875BD7-0536-4224-A276-74FE75AAC4DC}" destId="{9DA51869-C330-40D1-BFC0-AD30CD1527C2}" srcOrd="0" destOrd="0" presId="urn:microsoft.com/office/officeart/2005/8/layout/vList5"/>
    <dgm:cxn modelId="{25DAD026-8105-4108-B2E7-57BF8887C13F}" type="presParOf" srcId="{7D875BD7-0536-4224-A276-74FE75AAC4DC}" destId="{BD97678B-ED7A-4C60-B89B-C90F79BC508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E4497-E836-4FE7-90B9-4F89F2B18E39}">
      <dsp:nvSpPr>
        <dsp:cNvPr id="0" name=""/>
        <dsp:cNvSpPr/>
      </dsp:nvSpPr>
      <dsp:spPr>
        <a:xfrm>
          <a:off x="0" y="586397"/>
          <a:ext cx="586377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094" tIns="374904" rIns="4550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選擇樣板</a:t>
          </a:r>
          <a:endParaRPr lang="en-US" sz="1800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project </a:t>
          </a: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名稱</a:t>
          </a:r>
          <a:endParaRPr lang="en-US" sz="1800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專案儲存的目錄</a:t>
          </a:r>
          <a:endParaRPr lang="en-US" sz="1800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0" y="586397"/>
        <a:ext cx="5863770" cy="1701000"/>
      </dsp:txXfrm>
    </dsp:sp>
    <dsp:sp modelId="{C295818D-37F4-4732-BB23-7C572F46661D}">
      <dsp:nvSpPr>
        <dsp:cNvPr id="0" name=""/>
        <dsp:cNvSpPr/>
      </dsp:nvSpPr>
      <dsp:spPr>
        <a:xfrm>
          <a:off x="293188" y="320717"/>
          <a:ext cx="4104639" cy="531360"/>
        </a:xfrm>
        <a:prstGeom prst="round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146" tIns="0" rIns="1551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填好兩項</a:t>
          </a:r>
          <a:endParaRPr lang="en-US" sz="1800" kern="1200" baseline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319127" y="346656"/>
        <a:ext cx="4052761" cy="479482"/>
      </dsp:txXfrm>
    </dsp:sp>
    <dsp:sp modelId="{7EEEFB46-98C1-480F-A1F0-D267379E24C1}">
      <dsp:nvSpPr>
        <dsp:cNvPr id="0" name=""/>
        <dsp:cNvSpPr/>
      </dsp:nvSpPr>
      <dsp:spPr>
        <a:xfrm>
          <a:off x="0" y="2650277"/>
          <a:ext cx="5863770" cy="864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094" tIns="374904" rIns="4550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較</a:t>
          </a: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舊版</a:t>
          </a:r>
          <a:r>
            <a:rPr lang="en-US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Unity</a:t>
          </a: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用中文名稱可能會開不起來</a:t>
          </a:r>
          <a:endParaRPr lang="en-US" sz="1800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0" y="2650277"/>
        <a:ext cx="5863770" cy="864675"/>
      </dsp:txXfrm>
    </dsp:sp>
    <dsp:sp modelId="{8AFF1764-9AB6-4B8B-A376-E376A28162D2}">
      <dsp:nvSpPr>
        <dsp:cNvPr id="0" name=""/>
        <dsp:cNvSpPr/>
      </dsp:nvSpPr>
      <dsp:spPr>
        <a:xfrm>
          <a:off x="293188" y="2384597"/>
          <a:ext cx="4104639" cy="531360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146" tIns="0" rIns="1551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Project </a:t>
          </a:r>
          <a:r>
            <a:rPr lang="zh-TW" sz="1800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與路徑名稱最好</a:t>
          </a:r>
          <a:r>
            <a:rPr lang="zh-TW" sz="1800" b="1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要用英文命名</a:t>
          </a:r>
          <a:endParaRPr lang="en-US" sz="1800" kern="1200" baseline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319127" y="2410536"/>
        <a:ext cx="4052761" cy="479482"/>
      </dsp:txXfrm>
    </dsp:sp>
    <dsp:sp modelId="{F06CEE49-88EB-4019-A765-00CF841A7BBD}">
      <dsp:nvSpPr>
        <dsp:cNvPr id="0" name=""/>
        <dsp:cNvSpPr/>
      </dsp:nvSpPr>
      <dsp:spPr>
        <a:xfrm>
          <a:off x="0" y="3877832"/>
          <a:ext cx="5863770" cy="2551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094" tIns="374904" rIns="4550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選擇需要</a:t>
          </a:r>
          <a:r>
            <a:rPr lang="en-US" alt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import</a:t>
          </a: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的</a:t>
          </a:r>
          <a:r>
            <a:rPr lang="en-US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assets </a:t>
          </a: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或 </a:t>
          </a:r>
          <a:r>
            <a:rPr lang="en-US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packages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可使</a:t>
          </a:r>
          <a:r>
            <a:rPr lang="en-US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project</a:t>
          </a: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佔用的空間較小</a:t>
          </a:r>
          <a:endParaRPr lang="en-US" sz="1800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比較不會</a:t>
          </a:r>
          <a:r>
            <a:rPr lang="en-US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lag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其他未</a:t>
          </a:r>
          <a:r>
            <a:rPr lang="en-US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import</a:t>
          </a: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的</a:t>
          </a:r>
          <a:r>
            <a:rPr lang="en-US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assets </a:t>
          </a:r>
          <a:r>
            <a:rPr lang="zh-TW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與 </a:t>
          </a:r>
          <a:r>
            <a:rPr lang="en-US" sz="1800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packages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在需要時，隨時都可以再</a:t>
          </a:r>
          <a:r>
            <a:rPr lang="en-US" sz="1800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import</a:t>
          </a:r>
        </a:p>
      </dsp:txBody>
      <dsp:txXfrm>
        <a:off x="0" y="3877832"/>
        <a:ext cx="5863770" cy="2551500"/>
      </dsp:txXfrm>
    </dsp:sp>
    <dsp:sp modelId="{32B89E59-DF64-487D-98CE-A9DAF0637E2B}">
      <dsp:nvSpPr>
        <dsp:cNvPr id="0" name=""/>
        <dsp:cNvSpPr/>
      </dsp:nvSpPr>
      <dsp:spPr>
        <a:xfrm>
          <a:off x="293188" y="3612152"/>
          <a:ext cx="4104639" cy="531360"/>
        </a:xfrm>
        <a:prstGeom prst="roundRec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146" tIns="0" rIns="15514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>
              <a:latin typeface="Calibri" panose="020F0502020204030204" pitchFamily="34" charset="0"/>
              <a:ea typeface="微軟正黑體" panose="020B0604030504040204" pitchFamily="34" charset="-120"/>
            </a:rPr>
            <a:t>Add asset package</a:t>
          </a:r>
        </a:p>
      </dsp:txBody>
      <dsp:txXfrm>
        <a:off x="319127" y="3638091"/>
        <a:ext cx="4052761" cy="4794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87AF5-AC94-4F19-BA63-34194B24356E}">
      <dsp:nvSpPr>
        <dsp:cNvPr id="0" name=""/>
        <dsp:cNvSpPr/>
      </dsp:nvSpPr>
      <dsp:spPr>
        <a:xfrm rot="5400000">
          <a:off x="4549890" y="-1664879"/>
          <a:ext cx="1221965" cy="4857292"/>
        </a:xfrm>
        <a:prstGeom prst="round2SameRect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 global </a:t>
          </a:r>
          <a:r>
            <a:rPr lang="en-US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pos=(1,2,3)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Child</a:t>
          </a:r>
          <a:r>
            <a:rPr lang="en-US" altLang="zh-TW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global </a:t>
          </a:r>
          <a:r>
            <a:rPr lang="en-US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position=(4,5,4)</a:t>
          </a:r>
        </a:p>
      </dsp:txBody>
      <dsp:txXfrm rot="-5400000">
        <a:off x="2732227" y="212435"/>
        <a:ext cx="4797641" cy="1102663"/>
      </dsp:txXfrm>
    </dsp:sp>
    <dsp:sp modelId="{DB36D89C-4F9E-4771-9840-0190E43B146B}">
      <dsp:nvSpPr>
        <dsp:cNvPr id="0" name=""/>
        <dsp:cNvSpPr/>
      </dsp:nvSpPr>
      <dsp:spPr>
        <a:xfrm>
          <a:off x="0" y="38"/>
          <a:ext cx="2732227" cy="1527457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父子關係</a:t>
          </a:r>
          <a:endParaRPr lang="en-US" sz="3100" kern="1200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>
        <a:off x="74564" y="74602"/>
        <a:ext cx="2583099" cy="1378329"/>
      </dsp:txXfrm>
    </dsp:sp>
    <dsp:sp modelId="{BD97678B-ED7A-4C60-B89B-C90F79BC5082}">
      <dsp:nvSpPr>
        <dsp:cNvPr id="0" name=""/>
        <dsp:cNvSpPr/>
      </dsp:nvSpPr>
      <dsp:spPr>
        <a:xfrm rot="5400000">
          <a:off x="4549890" y="-61049"/>
          <a:ext cx="1221965" cy="4857292"/>
        </a:xfrm>
        <a:prstGeom prst="round2SameRect">
          <a:avLst/>
        </a:prstGeom>
        <a:solidFill>
          <a:srgbClr val="C0504D">
            <a:tint val="40000"/>
            <a:alpha val="90000"/>
            <a:hueOff val="5025821"/>
            <a:satOff val="-4378"/>
            <a:lumOff val="-6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5025821"/>
              <a:satOff val="-4378"/>
              <a:lumOff val="-6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Child</a:t>
          </a:r>
          <a:r>
            <a:rPr lang="en-US" altLang="zh-TW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local </a:t>
          </a:r>
          <a:r>
            <a:rPr lang="en-US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</a:t>
          </a:r>
          <a:br>
            <a:rPr lang="en-US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</a:br>
          <a:r>
            <a:rPr lang="en-US" altLang="zh-TW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=Child global pos - Parent global pos</a:t>
          </a:r>
          <a:r>
            <a:rPr lang="en-US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/>
          </a:r>
          <a:br>
            <a:rPr lang="en-US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</a:br>
          <a:r>
            <a:rPr lang="en-US" sz="21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=(4,5,4)-(1,2,3)=(3,3,1)</a:t>
          </a:r>
        </a:p>
      </dsp:txBody>
      <dsp:txXfrm rot="-5400000">
        <a:off x="2732227" y="1816265"/>
        <a:ext cx="4797641" cy="1102663"/>
      </dsp:txXfrm>
    </dsp:sp>
    <dsp:sp modelId="{9DA51869-C330-40D1-BFC0-AD30CD1527C2}">
      <dsp:nvSpPr>
        <dsp:cNvPr id="0" name=""/>
        <dsp:cNvSpPr/>
      </dsp:nvSpPr>
      <dsp:spPr>
        <a:xfrm>
          <a:off x="0" y="1603868"/>
          <a:ext cx="2732227" cy="1527457"/>
        </a:xfrm>
        <a:prstGeom prst="round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脫離父子關係後</a:t>
          </a:r>
          <a:endParaRPr lang="en-US" sz="3100" kern="1200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>
        <a:off x="74564" y="1678432"/>
        <a:ext cx="2583099" cy="1378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2D28E-4DA9-4529-9A65-F91B26EE18F5}">
      <dsp:nvSpPr>
        <dsp:cNvPr id="0" name=""/>
        <dsp:cNvSpPr/>
      </dsp:nvSpPr>
      <dsp:spPr>
        <a:xfrm>
          <a:off x="8596" y="665505"/>
          <a:ext cx="3402003" cy="1020601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016" tIns="126016" rIns="126016" bIns="1260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Project </a:t>
          </a:r>
          <a:r>
            <a:rPr lang="zh-TW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建立時自動建立預</a:t>
          </a:r>
          <a:r>
            <a:rPr lang="zh-TW" altLang="en-US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設</a:t>
          </a:r>
          <a:r>
            <a:rPr lang="zh-TW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的</a:t>
          </a:r>
          <a:r>
            <a:rPr lang="en-US" altLang="zh-TW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 </a:t>
          </a:r>
          <a:r>
            <a:rPr lang="en-US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Scene</a:t>
          </a:r>
        </a:p>
      </dsp:txBody>
      <dsp:txXfrm>
        <a:off x="314776" y="665505"/>
        <a:ext cx="2789643" cy="1020601"/>
      </dsp:txXfrm>
    </dsp:sp>
    <dsp:sp modelId="{A36B7BCB-15E7-484E-A014-5E4DAB8D9A69}">
      <dsp:nvSpPr>
        <dsp:cNvPr id="0" name=""/>
        <dsp:cNvSpPr/>
      </dsp:nvSpPr>
      <dsp:spPr>
        <a:xfrm>
          <a:off x="8596" y="1686106"/>
          <a:ext cx="3095823" cy="229636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39" tIns="244639" rIns="244639" bIns="489278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Scene </a:t>
          </a:r>
          <a:r>
            <a:rPr lang="zh-TW" sz="24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內含</a:t>
          </a:r>
          <a:endParaRPr lang="en-US" sz="2400" kern="1200" baseline="0" dirty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Main Camera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Directional Light</a:t>
          </a:r>
        </a:p>
      </dsp:txBody>
      <dsp:txXfrm>
        <a:off x="8596" y="1686106"/>
        <a:ext cx="3095823" cy="2296361"/>
      </dsp:txXfrm>
    </dsp:sp>
    <dsp:sp modelId="{E0D6ED7F-1334-47DE-A92C-AFC7A4DEFF41}">
      <dsp:nvSpPr>
        <dsp:cNvPr id="0" name=""/>
        <dsp:cNvSpPr/>
      </dsp:nvSpPr>
      <dsp:spPr>
        <a:xfrm>
          <a:off x="3360039" y="665505"/>
          <a:ext cx="3402003" cy="1020601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016" tIns="126016" rIns="126016" bIns="1260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Hierarchy</a:t>
          </a:r>
          <a:r>
            <a:rPr lang="zh-TW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 呈現</a:t>
          </a:r>
          <a:r>
            <a:rPr lang="en-US" altLang="zh-TW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 </a:t>
          </a:r>
          <a:r>
            <a:rPr lang="en-US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scene </a:t>
          </a:r>
          <a:r>
            <a:rPr lang="zh-TW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中</a:t>
          </a:r>
          <a:r>
            <a:rPr lang="zh-TW" altLang="en-US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的</a:t>
          </a:r>
          <a:r>
            <a:rPr lang="zh-TW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物件階層</a:t>
          </a:r>
          <a:endParaRPr lang="en-US" sz="1900" b="1" kern="1200" baseline="0" dirty="0">
            <a:solidFill>
              <a:schemeClr val="bg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3666219" y="665505"/>
        <a:ext cx="2789643" cy="1020601"/>
      </dsp:txXfrm>
    </dsp:sp>
    <dsp:sp modelId="{5BAC1B03-EFA7-4858-B73C-530D1D86233C}">
      <dsp:nvSpPr>
        <dsp:cNvPr id="0" name=""/>
        <dsp:cNvSpPr/>
      </dsp:nvSpPr>
      <dsp:spPr>
        <a:xfrm>
          <a:off x="3360039" y="1686106"/>
          <a:ext cx="3095823" cy="229636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39" tIns="244639" rIns="244639" bIns="489278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Scene</a:t>
          </a:r>
          <a:r>
            <a:rPr lang="zh-TW" sz="1800" kern="1200" baseline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中建立的物件，也會出現在</a:t>
          </a:r>
          <a:r>
            <a:rPr lang="en-US" sz="1800" kern="1200" baseline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Hierarchy</a:t>
          </a:r>
          <a:r>
            <a:rPr lang="zh-TW" sz="1800" kern="1200" baseline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中</a:t>
          </a:r>
          <a:endParaRPr lang="en-US" sz="1800" kern="1200" baseline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在 </a:t>
          </a:r>
          <a:r>
            <a:rPr lang="en-US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Hierarchy </a:t>
          </a:r>
          <a:r>
            <a:rPr lang="zh-TW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中建立物件，在 </a:t>
          </a:r>
          <a:r>
            <a:rPr lang="en-US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scene </a:t>
          </a:r>
          <a:r>
            <a:rPr lang="zh-TW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也會看到</a:t>
          </a:r>
          <a:endParaRPr lang="en-US" sz="1800" kern="1200" baseline="0" dirty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3360039" y="1686106"/>
        <a:ext cx="3095823" cy="2296361"/>
      </dsp:txXfrm>
    </dsp:sp>
    <dsp:sp modelId="{A9449DEA-735B-4BA5-A3EC-EF96DB48B056}">
      <dsp:nvSpPr>
        <dsp:cNvPr id="0" name=""/>
        <dsp:cNvSpPr/>
      </dsp:nvSpPr>
      <dsp:spPr>
        <a:xfrm>
          <a:off x="6711481" y="665505"/>
          <a:ext cx="3402003" cy="1020601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016" tIns="126016" rIns="126016" bIns="1260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Hierarchy </a:t>
          </a:r>
          <a:r>
            <a:rPr lang="zh-TW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的物件具有</a:t>
          </a:r>
          <a:r>
            <a:rPr lang="zh-TW" altLang="en-US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層次</a:t>
          </a:r>
          <a:r>
            <a:rPr lang="zh-TW" sz="1900" b="1" kern="1200" baseline="0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關係</a:t>
          </a:r>
          <a:endParaRPr lang="en-US" sz="1900" b="1" kern="1200" baseline="0" dirty="0">
            <a:solidFill>
              <a:schemeClr val="bg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7017661" y="665505"/>
        <a:ext cx="2789643" cy="1020601"/>
      </dsp:txXfrm>
    </dsp:sp>
    <dsp:sp modelId="{EB2CCBD9-E4AC-4101-968D-A4726BA5CD15}">
      <dsp:nvSpPr>
        <dsp:cNvPr id="0" name=""/>
        <dsp:cNvSpPr/>
      </dsp:nvSpPr>
      <dsp:spPr>
        <a:xfrm>
          <a:off x="6711481" y="1686106"/>
          <a:ext cx="3095823" cy="229636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639" tIns="244639" rIns="244639" bIns="489278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父</a:t>
          </a:r>
          <a:r>
            <a:rPr lang="en-US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/</a:t>
          </a:r>
          <a:r>
            <a:rPr lang="zh-TW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子</a:t>
          </a:r>
          <a:r>
            <a:rPr lang="en-US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 </a:t>
          </a:r>
          <a:r>
            <a:rPr lang="zh-TW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關係</a:t>
          </a:r>
          <a:endParaRPr lang="en-US" sz="1800" kern="1200" baseline="0" dirty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內縮為</a:t>
          </a:r>
          <a:r>
            <a:rPr lang="en-US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child</a:t>
          </a:r>
          <a:r>
            <a:rPr lang="zh-TW" sz="1800" kern="1200" baseline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rPr>
            <a:t>物件</a:t>
          </a:r>
          <a:endParaRPr lang="en-US" sz="1800" kern="1200" baseline="0" dirty="0">
            <a:solidFill>
              <a:schemeClr val="tx1"/>
            </a:solidFill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6711481" y="1686106"/>
        <a:ext cx="3095823" cy="22963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E8B8F-B278-41C0-B436-4DD864DF816A}">
      <dsp:nvSpPr>
        <dsp:cNvPr id="0" name=""/>
        <dsp:cNvSpPr/>
      </dsp:nvSpPr>
      <dsp:spPr>
        <a:xfrm>
          <a:off x="4821382" y="1330592"/>
          <a:ext cx="4365434" cy="189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04"/>
              </a:lnTo>
              <a:lnTo>
                <a:pt x="4365434" y="94704"/>
              </a:lnTo>
              <a:lnTo>
                <a:pt x="4365434" y="1894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935339-6A42-4FC8-8DDB-B5A2A3A81CCB}">
      <dsp:nvSpPr>
        <dsp:cNvPr id="0" name=""/>
        <dsp:cNvSpPr/>
      </dsp:nvSpPr>
      <dsp:spPr>
        <a:xfrm>
          <a:off x="8000752" y="1970976"/>
          <a:ext cx="94704" cy="2336048"/>
        </a:xfrm>
        <a:custGeom>
          <a:avLst/>
          <a:gdLst/>
          <a:ahLst/>
          <a:cxnLst/>
          <a:rect l="0" t="0" r="0" b="0"/>
          <a:pathLst>
            <a:path>
              <a:moveTo>
                <a:pt x="94704" y="0"/>
              </a:moveTo>
              <a:lnTo>
                <a:pt x="94704" y="2336048"/>
              </a:lnTo>
              <a:lnTo>
                <a:pt x="0" y="233604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FEEAA-3948-44FB-9EA8-ECE2318F7ED0}">
      <dsp:nvSpPr>
        <dsp:cNvPr id="0" name=""/>
        <dsp:cNvSpPr/>
      </dsp:nvSpPr>
      <dsp:spPr>
        <a:xfrm>
          <a:off x="8095457" y="1970976"/>
          <a:ext cx="94704" cy="16956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664"/>
              </a:lnTo>
              <a:lnTo>
                <a:pt x="94704" y="169566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1C8AD-B19B-4797-86EC-C14BA7EB4F32}">
      <dsp:nvSpPr>
        <dsp:cNvPr id="0" name=""/>
        <dsp:cNvSpPr/>
      </dsp:nvSpPr>
      <dsp:spPr>
        <a:xfrm>
          <a:off x="8000752" y="1970976"/>
          <a:ext cx="94704" cy="1695664"/>
        </a:xfrm>
        <a:custGeom>
          <a:avLst/>
          <a:gdLst/>
          <a:ahLst/>
          <a:cxnLst/>
          <a:rect l="0" t="0" r="0" b="0"/>
          <a:pathLst>
            <a:path>
              <a:moveTo>
                <a:pt x="94704" y="0"/>
              </a:moveTo>
              <a:lnTo>
                <a:pt x="94704" y="1695664"/>
              </a:lnTo>
              <a:lnTo>
                <a:pt x="0" y="169566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25E6F-7453-4752-A61C-A2EDCFB61ADB}">
      <dsp:nvSpPr>
        <dsp:cNvPr id="0" name=""/>
        <dsp:cNvSpPr/>
      </dsp:nvSpPr>
      <dsp:spPr>
        <a:xfrm>
          <a:off x="8095457" y="1970976"/>
          <a:ext cx="94704" cy="1055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280"/>
              </a:lnTo>
              <a:lnTo>
                <a:pt x="94704" y="10552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7B841-99DE-4A59-914D-CEAD74BAF2D3}">
      <dsp:nvSpPr>
        <dsp:cNvPr id="0" name=""/>
        <dsp:cNvSpPr/>
      </dsp:nvSpPr>
      <dsp:spPr>
        <a:xfrm>
          <a:off x="8000752" y="1970976"/>
          <a:ext cx="94704" cy="1055280"/>
        </a:xfrm>
        <a:custGeom>
          <a:avLst/>
          <a:gdLst/>
          <a:ahLst/>
          <a:cxnLst/>
          <a:rect l="0" t="0" r="0" b="0"/>
          <a:pathLst>
            <a:path>
              <a:moveTo>
                <a:pt x="94704" y="0"/>
              </a:moveTo>
              <a:lnTo>
                <a:pt x="94704" y="1055280"/>
              </a:lnTo>
              <a:lnTo>
                <a:pt x="0" y="10552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D8AE1-5C6C-4087-9AE9-F6815E2BBAF6}">
      <dsp:nvSpPr>
        <dsp:cNvPr id="0" name=""/>
        <dsp:cNvSpPr/>
      </dsp:nvSpPr>
      <dsp:spPr>
        <a:xfrm>
          <a:off x="8095457" y="1970976"/>
          <a:ext cx="94704" cy="414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896"/>
              </a:lnTo>
              <a:lnTo>
                <a:pt x="94704" y="4148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695E5-5ECA-4B7B-96DC-BF5DBD87286C}">
      <dsp:nvSpPr>
        <dsp:cNvPr id="0" name=""/>
        <dsp:cNvSpPr/>
      </dsp:nvSpPr>
      <dsp:spPr>
        <a:xfrm>
          <a:off x="8000752" y="1970976"/>
          <a:ext cx="94704" cy="414896"/>
        </a:xfrm>
        <a:custGeom>
          <a:avLst/>
          <a:gdLst/>
          <a:ahLst/>
          <a:cxnLst/>
          <a:rect l="0" t="0" r="0" b="0"/>
          <a:pathLst>
            <a:path>
              <a:moveTo>
                <a:pt x="94704" y="0"/>
              </a:moveTo>
              <a:lnTo>
                <a:pt x="94704" y="414896"/>
              </a:lnTo>
              <a:lnTo>
                <a:pt x="0" y="4148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751413-09D9-4ED8-BEC1-795998D64A6F}">
      <dsp:nvSpPr>
        <dsp:cNvPr id="0" name=""/>
        <dsp:cNvSpPr/>
      </dsp:nvSpPr>
      <dsp:spPr>
        <a:xfrm>
          <a:off x="4821382" y="1330592"/>
          <a:ext cx="3274075" cy="189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04"/>
              </a:lnTo>
              <a:lnTo>
                <a:pt x="3274075" y="94704"/>
              </a:lnTo>
              <a:lnTo>
                <a:pt x="3274075" y="1894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F0C9C-2C53-4F17-BDF7-DDD46303E866}">
      <dsp:nvSpPr>
        <dsp:cNvPr id="0" name=""/>
        <dsp:cNvSpPr/>
      </dsp:nvSpPr>
      <dsp:spPr>
        <a:xfrm>
          <a:off x="5872152" y="1970976"/>
          <a:ext cx="135292" cy="414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896"/>
              </a:lnTo>
              <a:lnTo>
                <a:pt x="135292" y="4148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E56E3-E353-4495-B645-4693503A95FF}">
      <dsp:nvSpPr>
        <dsp:cNvPr id="0" name=""/>
        <dsp:cNvSpPr/>
      </dsp:nvSpPr>
      <dsp:spPr>
        <a:xfrm>
          <a:off x="4821382" y="1330592"/>
          <a:ext cx="1411550" cy="189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04"/>
              </a:lnTo>
              <a:lnTo>
                <a:pt x="1411550" y="94704"/>
              </a:lnTo>
              <a:lnTo>
                <a:pt x="1411550" y="1894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48164-4803-4F8D-8163-BB55B1D6DA1D}">
      <dsp:nvSpPr>
        <dsp:cNvPr id="0" name=""/>
        <dsp:cNvSpPr/>
      </dsp:nvSpPr>
      <dsp:spPr>
        <a:xfrm>
          <a:off x="4780794" y="1970976"/>
          <a:ext cx="135292" cy="414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896"/>
              </a:lnTo>
              <a:lnTo>
                <a:pt x="135292" y="4148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CF0AA-29C4-464F-BFDE-668DE7C6B673}">
      <dsp:nvSpPr>
        <dsp:cNvPr id="0" name=""/>
        <dsp:cNvSpPr/>
      </dsp:nvSpPr>
      <dsp:spPr>
        <a:xfrm>
          <a:off x="4821382" y="1330592"/>
          <a:ext cx="320191" cy="189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04"/>
              </a:lnTo>
              <a:lnTo>
                <a:pt x="320191" y="94704"/>
              </a:lnTo>
              <a:lnTo>
                <a:pt x="320191" y="1894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811B42-C84A-42BF-A13F-1B8BB6D9A6C9}">
      <dsp:nvSpPr>
        <dsp:cNvPr id="0" name=""/>
        <dsp:cNvSpPr/>
      </dsp:nvSpPr>
      <dsp:spPr>
        <a:xfrm>
          <a:off x="3689435" y="1970976"/>
          <a:ext cx="135292" cy="2336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6048"/>
              </a:lnTo>
              <a:lnTo>
                <a:pt x="135292" y="233604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86A44-4BCB-433B-A80A-09F7AA3B300C}">
      <dsp:nvSpPr>
        <dsp:cNvPr id="0" name=""/>
        <dsp:cNvSpPr/>
      </dsp:nvSpPr>
      <dsp:spPr>
        <a:xfrm>
          <a:off x="3689435" y="1970976"/>
          <a:ext cx="135292" cy="16956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664"/>
              </a:lnTo>
              <a:lnTo>
                <a:pt x="135292" y="169566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BD10B-20E0-4B6D-B0C0-BB547EEA1E74}">
      <dsp:nvSpPr>
        <dsp:cNvPr id="0" name=""/>
        <dsp:cNvSpPr/>
      </dsp:nvSpPr>
      <dsp:spPr>
        <a:xfrm>
          <a:off x="3689435" y="1970976"/>
          <a:ext cx="135292" cy="1055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280"/>
              </a:lnTo>
              <a:lnTo>
                <a:pt x="135292" y="10552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0C8FF-1CBE-4F55-BBDF-DD35406EE0C1}">
      <dsp:nvSpPr>
        <dsp:cNvPr id="0" name=""/>
        <dsp:cNvSpPr/>
      </dsp:nvSpPr>
      <dsp:spPr>
        <a:xfrm>
          <a:off x="3689435" y="1970976"/>
          <a:ext cx="135292" cy="414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896"/>
              </a:lnTo>
              <a:lnTo>
                <a:pt x="135292" y="4148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4670C9-897B-4EA9-82D6-CFA00E04605B}">
      <dsp:nvSpPr>
        <dsp:cNvPr id="0" name=""/>
        <dsp:cNvSpPr/>
      </dsp:nvSpPr>
      <dsp:spPr>
        <a:xfrm>
          <a:off x="4050215" y="1330592"/>
          <a:ext cx="771166" cy="189409"/>
        </a:xfrm>
        <a:custGeom>
          <a:avLst/>
          <a:gdLst/>
          <a:ahLst/>
          <a:cxnLst/>
          <a:rect l="0" t="0" r="0" b="0"/>
          <a:pathLst>
            <a:path>
              <a:moveTo>
                <a:pt x="771166" y="0"/>
              </a:moveTo>
              <a:lnTo>
                <a:pt x="771166" y="94704"/>
              </a:lnTo>
              <a:lnTo>
                <a:pt x="0" y="94704"/>
              </a:lnTo>
              <a:lnTo>
                <a:pt x="0" y="1894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AAFA82-41D3-4C51-BD7A-7FDFA12A1EE1}">
      <dsp:nvSpPr>
        <dsp:cNvPr id="0" name=""/>
        <dsp:cNvSpPr/>
      </dsp:nvSpPr>
      <dsp:spPr>
        <a:xfrm>
          <a:off x="2598077" y="1970976"/>
          <a:ext cx="135292" cy="2336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6048"/>
              </a:lnTo>
              <a:lnTo>
                <a:pt x="135292" y="233604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79DDE-EE9F-4937-A82C-FAE5E14D1FEA}">
      <dsp:nvSpPr>
        <dsp:cNvPr id="0" name=""/>
        <dsp:cNvSpPr/>
      </dsp:nvSpPr>
      <dsp:spPr>
        <a:xfrm>
          <a:off x="2598077" y="1970976"/>
          <a:ext cx="135292" cy="16956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664"/>
              </a:lnTo>
              <a:lnTo>
                <a:pt x="135292" y="169566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A177D-EF31-4F22-836B-16AC7D6A7081}">
      <dsp:nvSpPr>
        <dsp:cNvPr id="0" name=""/>
        <dsp:cNvSpPr/>
      </dsp:nvSpPr>
      <dsp:spPr>
        <a:xfrm>
          <a:off x="2598077" y="1970976"/>
          <a:ext cx="135292" cy="1055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280"/>
              </a:lnTo>
              <a:lnTo>
                <a:pt x="135292" y="10552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CE21B-4CBB-4A16-A910-DFBE915E2028}">
      <dsp:nvSpPr>
        <dsp:cNvPr id="0" name=""/>
        <dsp:cNvSpPr/>
      </dsp:nvSpPr>
      <dsp:spPr>
        <a:xfrm>
          <a:off x="2598077" y="1970976"/>
          <a:ext cx="135292" cy="414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896"/>
              </a:lnTo>
              <a:lnTo>
                <a:pt x="135292" y="4148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8575A2-C614-4763-B518-90255112EBC1}">
      <dsp:nvSpPr>
        <dsp:cNvPr id="0" name=""/>
        <dsp:cNvSpPr/>
      </dsp:nvSpPr>
      <dsp:spPr>
        <a:xfrm>
          <a:off x="2958856" y="1330592"/>
          <a:ext cx="1862525" cy="189409"/>
        </a:xfrm>
        <a:custGeom>
          <a:avLst/>
          <a:gdLst/>
          <a:ahLst/>
          <a:cxnLst/>
          <a:rect l="0" t="0" r="0" b="0"/>
          <a:pathLst>
            <a:path>
              <a:moveTo>
                <a:pt x="1862525" y="0"/>
              </a:moveTo>
              <a:lnTo>
                <a:pt x="1862525" y="94704"/>
              </a:lnTo>
              <a:lnTo>
                <a:pt x="0" y="94704"/>
              </a:lnTo>
              <a:lnTo>
                <a:pt x="0" y="1894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C00C50-D830-42E8-A0A2-0162A320F242}">
      <dsp:nvSpPr>
        <dsp:cNvPr id="0" name=""/>
        <dsp:cNvSpPr/>
      </dsp:nvSpPr>
      <dsp:spPr>
        <a:xfrm>
          <a:off x="1452601" y="1970976"/>
          <a:ext cx="94704" cy="3616816"/>
        </a:xfrm>
        <a:custGeom>
          <a:avLst/>
          <a:gdLst/>
          <a:ahLst/>
          <a:cxnLst/>
          <a:rect l="0" t="0" r="0" b="0"/>
          <a:pathLst>
            <a:path>
              <a:moveTo>
                <a:pt x="94704" y="0"/>
              </a:moveTo>
              <a:lnTo>
                <a:pt x="94704" y="3616816"/>
              </a:lnTo>
              <a:lnTo>
                <a:pt x="0" y="361681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0A162E-030B-4F72-A47A-C1445941B322}">
      <dsp:nvSpPr>
        <dsp:cNvPr id="0" name=""/>
        <dsp:cNvSpPr/>
      </dsp:nvSpPr>
      <dsp:spPr>
        <a:xfrm>
          <a:off x="1547306" y="1970976"/>
          <a:ext cx="94704" cy="2976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6432"/>
              </a:lnTo>
              <a:lnTo>
                <a:pt x="94704" y="297643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B0E6F-EB6E-441E-8459-EF5D1F9D31E4}">
      <dsp:nvSpPr>
        <dsp:cNvPr id="0" name=""/>
        <dsp:cNvSpPr/>
      </dsp:nvSpPr>
      <dsp:spPr>
        <a:xfrm>
          <a:off x="1452601" y="1970976"/>
          <a:ext cx="94704" cy="2976432"/>
        </a:xfrm>
        <a:custGeom>
          <a:avLst/>
          <a:gdLst/>
          <a:ahLst/>
          <a:cxnLst/>
          <a:rect l="0" t="0" r="0" b="0"/>
          <a:pathLst>
            <a:path>
              <a:moveTo>
                <a:pt x="94704" y="0"/>
              </a:moveTo>
              <a:lnTo>
                <a:pt x="94704" y="2976432"/>
              </a:lnTo>
              <a:lnTo>
                <a:pt x="0" y="297643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90158E-55FF-4C5E-ACDA-3313887C06F0}">
      <dsp:nvSpPr>
        <dsp:cNvPr id="0" name=""/>
        <dsp:cNvSpPr/>
      </dsp:nvSpPr>
      <dsp:spPr>
        <a:xfrm>
          <a:off x="1547306" y="1970976"/>
          <a:ext cx="94704" cy="2336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6048"/>
              </a:lnTo>
              <a:lnTo>
                <a:pt x="94704" y="233604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5FE327-499A-474C-96CA-072C1D85723C}">
      <dsp:nvSpPr>
        <dsp:cNvPr id="0" name=""/>
        <dsp:cNvSpPr/>
      </dsp:nvSpPr>
      <dsp:spPr>
        <a:xfrm>
          <a:off x="1452601" y="1970976"/>
          <a:ext cx="94704" cy="2336048"/>
        </a:xfrm>
        <a:custGeom>
          <a:avLst/>
          <a:gdLst/>
          <a:ahLst/>
          <a:cxnLst/>
          <a:rect l="0" t="0" r="0" b="0"/>
          <a:pathLst>
            <a:path>
              <a:moveTo>
                <a:pt x="94704" y="0"/>
              </a:moveTo>
              <a:lnTo>
                <a:pt x="94704" y="2336048"/>
              </a:lnTo>
              <a:lnTo>
                <a:pt x="0" y="233604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B696BD-76C2-41E5-93E8-4F477C105EE2}">
      <dsp:nvSpPr>
        <dsp:cNvPr id="0" name=""/>
        <dsp:cNvSpPr/>
      </dsp:nvSpPr>
      <dsp:spPr>
        <a:xfrm>
          <a:off x="1547306" y="1970976"/>
          <a:ext cx="94704" cy="16956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664"/>
              </a:lnTo>
              <a:lnTo>
                <a:pt x="94704" y="169566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A84365-26B5-4DAD-8E5D-1B2FF8A7911F}">
      <dsp:nvSpPr>
        <dsp:cNvPr id="0" name=""/>
        <dsp:cNvSpPr/>
      </dsp:nvSpPr>
      <dsp:spPr>
        <a:xfrm>
          <a:off x="1452601" y="1970976"/>
          <a:ext cx="94704" cy="1695664"/>
        </a:xfrm>
        <a:custGeom>
          <a:avLst/>
          <a:gdLst/>
          <a:ahLst/>
          <a:cxnLst/>
          <a:rect l="0" t="0" r="0" b="0"/>
          <a:pathLst>
            <a:path>
              <a:moveTo>
                <a:pt x="94704" y="0"/>
              </a:moveTo>
              <a:lnTo>
                <a:pt x="94704" y="1695664"/>
              </a:lnTo>
              <a:lnTo>
                <a:pt x="0" y="169566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AAEDAD-9D9A-45B2-AC64-47EF44E00869}">
      <dsp:nvSpPr>
        <dsp:cNvPr id="0" name=""/>
        <dsp:cNvSpPr/>
      </dsp:nvSpPr>
      <dsp:spPr>
        <a:xfrm>
          <a:off x="1547306" y="1970976"/>
          <a:ext cx="94704" cy="1055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280"/>
              </a:lnTo>
              <a:lnTo>
                <a:pt x="94704" y="10552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78E0C-D14B-4F91-8B5B-13DB65389E91}">
      <dsp:nvSpPr>
        <dsp:cNvPr id="0" name=""/>
        <dsp:cNvSpPr/>
      </dsp:nvSpPr>
      <dsp:spPr>
        <a:xfrm>
          <a:off x="1452601" y="1970976"/>
          <a:ext cx="94704" cy="1055280"/>
        </a:xfrm>
        <a:custGeom>
          <a:avLst/>
          <a:gdLst/>
          <a:ahLst/>
          <a:cxnLst/>
          <a:rect l="0" t="0" r="0" b="0"/>
          <a:pathLst>
            <a:path>
              <a:moveTo>
                <a:pt x="94704" y="0"/>
              </a:moveTo>
              <a:lnTo>
                <a:pt x="94704" y="1055280"/>
              </a:lnTo>
              <a:lnTo>
                <a:pt x="0" y="10552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B8EBE-34CD-4A94-B199-4C6973AE541F}">
      <dsp:nvSpPr>
        <dsp:cNvPr id="0" name=""/>
        <dsp:cNvSpPr/>
      </dsp:nvSpPr>
      <dsp:spPr>
        <a:xfrm>
          <a:off x="1547306" y="1970976"/>
          <a:ext cx="94704" cy="414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896"/>
              </a:lnTo>
              <a:lnTo>
                <a:pt x="94704" y="4148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C05FEB-2B44-489D-A9E1-A4C59800CF73}">
      <dsp:nvSpPr>
        <dsp:cNvPr id="0" name=""/>
        <dsp:cNvSpPr/>
      </dsp:nvSpPr>
      <dsp:spPr>
        <a:xfrm>
          <a:off x="1452601" y="1970976"/>
          <a:ext cx="94704" cy="414896"/>
        </a:xfrm>
        <a:custGeom>
          <a:avLst/>
          <a:gdLst/>
          <a:ahLst/>
          <a:cxnLst/>
          <a:rect l="0" t="0" r="0" b="0"/>
          <a:pathLst>
            <a:path>
              <a:moveTo>
                <a:pt x="94704" y="0"/>
              </a:moveTo>
              <a:lnTo>
                <a:pt x="94704" y="414896"/>
              </a:lnTo>
              <a:lnTo>
                <a:pt x="0" y="41489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69E4A-D8EF-4B36-B7F2-4600E29FD90C}">
      <dsp:nvSpPr>
        <dsp:cNvPr id="0" name=""/>
        <dsp:cNvSpPr/>
      </dsp:nvSpPr>
      <dsp:spPr>
        <a:xfrm>
          <a:off x="1547306" y="1330592"/>
          <a:ext cx="3274075" cy="189409"/>
        </a:xfrm>
        <a:custGeom>
          <a:avLst/>
          <a:gdLst/>
          <a:ahLst/>
          <a:cxnLst/>
          <a:rect l="0" t="0" r="0" b="0"/>
          <a:pathLst>
            <a:path>
              <a:moveTo>
                <a:pt x="3274075" y="0"/>
              </a:moveTo>
              <a:lnTo>
                <a:pt x="3274075" y="94704"/>
              </a:lnTo>
              <a:lnTo>
                <a:pt x="0" y="94704"/>
              </a:lnTo>
              <a:lnTo>
                <a:pt x="0" y="1894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941FE-E497-4716-9E5A-184B40164C71}">
      <dsp:nvSpPr>
        <dsp:cNvPr id="0" name=""/>
        <dsp:cNvSpPr/>
      </dsp:nvSpPr>
      <dsp:spPr>
        <a:xfrm>
          <a:off x="455947" y="1330592"/>
          <a:ext cx="4365434" cy="189409"/>
        </a:xfrm>
        <a:custGeom>
          <a:avLst/>
          <a:gdLst/>
          <a:ahLst/>
          <a:cxnLst/>
          <a:rect l="0" t="0" r="0" b="0"/>
          <a:pathLst>
            <a:path>
              <a:moveTo>
                <a:pt x="4365434" y="0"/>
              </a:moveTo>
              <a:lnTo>
                <a:pt x="4365434" y="94704"/>
              </a:lnTo>
              <a:lnTo>
                <a:pt x="0" y="94704"/>
              </a:lnTo>
              <a:lnTo>
                <a:pt x="0" y="1894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C1D8F-9E40-4EB7-8762-3820D8D43C47}">
      <dsp:nvSpPr>
        <dsp:cNvPr id="0" name=""/>
        <dsp:cNvSpPr/>
      </dsp:nvSpPr>
      <dsp:spPr>
        <a:xfrm>
          <a:off x="4370407" y="879617"/>
          <a:ext cx="901949" cy="450974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遊戲物件</a:t>
          </a:r>
          <a:endParaRPr lang="zh-TW" altLang="en-US" sz="14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4392422" y="901632"/>
        <a:ext cx="857919" cy="406944"/>
      </dsp:txXfrm>
    </dsp:sp>
    <dsp:sp modelId="{F3D386BE-9974-443C-B740-8E90DF919DBF}">
      <dsp:nvSpPr>
        <dsp:cNvPr id="0" name=""/>
        <dsp:cNvSpPr/>
      </dsp:nvSpPr>
      <dsp:spPr>
        <a:xfrm>
          <a:off x="4973" y="1520001"/>
          <a:ext cx="901949" cy="45097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空物件</a:t>
          </a:r>
          <a:endParaRPr lang="zh-TW" altLang="en-US" sz="14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4973" y="1520001"/>
        <a:ext cx="901949" cy="450974"/>
      </dsp:txXfrm>
    </dsp:sp>
    <dsp:sp modelId="{2368123C-E97B-4017-84D9-D99C8717B4A1}">
      <dsp:nvSpPr>
        <dsp:cNvPr id="0" name=""/>
        <dsp:cNvSpPr/>
      </dsp:nvSpPr>
      <dsp:spPr>
        <a:xfrm>
          <a:off x="1096331" y="1520001"/>
          <a:ext cx="901949" cy="45097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3D</a:t>
          </a:r>
          <a:r>
            <a:rPr lang="zh-TW" altLang="en-US" sz="14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物件</a:t>
          </a:r>
          <a:endParaRPr lang="zh-TW" altLang="en-US" sz="14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1096331" y="1520001"/>
        <a:ext cx="901949" cy="450974"/>
      </dsp:txXfrm>
    </dsp:sp>
    <dsp:sp modelId="{CA1D1628-2E68-4283-B335-07BF3B0D54D1}">
      <dsp:nvSpPr>
        <dsp:cNvPr id="0" name=""/>
        <dsp:cNvSpPr/>
      </dsp:nvSpPr>
      <dsp:spPr>
        <a:xfrm>
          <a:off x="550652" y="2160385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Cube</a:t>
          </a:r>
        </a:p>
      </dsp:txBody>
      <dsp:txXfrm>
        <a:off x="550652" y="2160385"/>
        <a:ext cx="901949" cy="450974"/>
      </dsp:txXfrm>
    </dsp:sp>
    <dsp:sp modelId="{F66DE8D6-1411-4DB9-A4AD-4D271C7F364F}">
      <dsp:nvSpPr>
        <dsp:cNvPr id="0" name=""/>
        <dsp:cNvSpPr/>
      </dsp:nvSpPr>
      <dsp:spPr>
        <a:xfrm>
          <a:off x="1642011" y="2160385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Sphere</a:t>
          </a:r>
        </a:p>
      </dsp:txBody>
      <dsp:txXfrm>
        <a:off x="1642011" y="2160385"/>
        <a:ext cx="901949" cy="450974"/>
      </dsp:txXfrm>
    </dsp:sp>
    <dsp:sp modelId="{724CE247-ADBC-43F1-85DF-310AD649BC36}">
      <dsp:nvSpPr>
        <dsp:cNvPr id="0" name=""/>
        <dsp:cNvSpPr/>
      </dsp:nvSpPr>
      <dsp:spPr>
        <a:xfrm>
          <a:off x="550652" y="2800769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Capsule</a:t>
          </a:r>
        </a:p>
      </dsp:txBody>
      <dsp:txXfrm>
        <a:off x="550652" y="2800769"/>
        <a:ext cx="901949" cy="450974"/>
      </dsp:txXfrm>
    </dsp:sp>
    <dsp:sp modelId="{D96E65D9-5D21-4054-973F-044940F23C0C}">
      <dsp:nvSpPr>
        <dsp:cNvPr id="0" name=""/>
        <dsp:cNvSpPr/>
      </dsp:nvSpPr>
      <dsp:spPr>
        <a:xfrm>
          <a:off x="1642011" y="2800769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Cylinder</a:t>
          </a:r>
        </a:p>
      </dsp:txBody>
      <dsp:txXfrm>
        <a:off x="1642011" y="2800769"/>
        <a:ext cx="901949" cy="450974"/>
      </dsp:txXfrm>
    </dsp:sp>
    <dsp:sp modelId="{66435545-590C-4AA9-AB8A-BEFE27E766AE}">
      <dsp:nvSpPr>
        <dsp:cNvPr id="0" name=""/>
        <dsp:cNvSpPr/>
      </dsp:nvSpPr>
      <dsp:spPr>
        <a:xfrm>
          <a:off x="550652" y="3441153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Plane</a:t>
          </a:r>
        </a:p>
      </dsp:txBody>
      <dsp:txXfrm>
        <a:off x="550652" y="3441153"/>
        <a:ext cx="901949" cy="450974"/>
      </dsp:txXfrm>
    </dsp:sp>
    <dsp:sp modelId="{09C95A1B-9B72-4AB8-8291-D8E4C2C524F5}">
      <dsp:nvSpPr>
        <dsp:cNvPr id="0" name=""/>
        <dsp:cNvSpPr/>
      </dsp:nvSpPr>
      <dsp:spPr>
        <a:xfrm>
          <a:off x="1642011" y="3441153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Quad</a:t>
          </a:r>
        </a:p>
      </dsp:txBody>
      <dsp:txXfrm>
        <a:off x="1642011" y="3441153"/>
        <a:ext cx="901949" cy="450974"/>
      </dsp:txXfrm>
    </dsp:sp>
    <dsp:sp modelId="{02464F0A-DE40-4332-BE5E-D2D8BE487D78}">
      <dsp:nvSpPr>
        <dsp:cNvPr id="0" name=""/>
        <dsp:cNvSpPr/>
      </dsp:nvSpPr>
      <dsp:spPr>
        <a:xfrm>
          <a:off x="550652" y="4081537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Text</a:t>
          </a:r>
        </a:p>
      </dsp:txBody>
      <dsp:txXfrm>
        <a:off x="550652" y="4081537"/>
        <a:ext cx="901949" cy="450974"/>
      </dsp:txXfrm>
    </dsp:sp>
    <dsp:sp modelId="{D5750A7D-8F00-4D49-9DBF-09AB5A11D99A}">
      <dsp:nvSpPr>
        <dsp:cNvPr id="0" name=""/>
        <dsp:cNvSpPr/>
      </dsp:nvSpPr>
      <dsp:spPr>
        <a:xfrm>
          <a:off x="1642011" y="4081537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Terrain</a:t>
          </a:r>
        </a:p>
      </dsp:txBody>
      <dsp:txXfrm>
        <a:off x="1642011" y="4081537"/>
        <a:ext cx="901949" cy="450974"/>
      </dsp:txXfrm>
    </dsp:sp>
    <dsp:sp modelId="{C59E6F1C-7F1C-4786-B712-D36EEBE91C66}">
      <dsp:nvSpPr>
        <dsp:cNvPr id="0" name=""/>
        <dsp:cNvSpPr/>
      </dsp:nvSpPr>
      <dsp:spPr>
        <a:xfrm>
          <a:off x="550652" y="4721921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Tree</a:t>
          </a:r>
        </a:p>
      </dsp:txBody>
      <dsp:txXfrm>
        <a:off x="550652" y="4721921"/>
        <a:ext cx="901949" cy="450974"/>
      </dsp:txXfrm>
    </dsp:sp>
    <dsp:sp modelId="{D2212D86-3941-4E48-A6BE-AF648944A4B2}">
      <dsp:nvSpPr>
        <dsp:cNvPr id="0" name=""/>
        <dsp:cNvSpPr/>
      </dsp:nvSpPr>
      <dsp:spPr>
        <a:xfrm>
          <a:off x="1642011" y="4721921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Wind Zone</a:t>
          </a:r>
        </a:p>
      </dsp:txBody>
      <dsp:txXfrm>
        <a:off x="1642011" y="4721921"/>
        <a:ext cx="901949" cy="450974"/>
      </dsp:txXfrm>
    </dsp:sp>
    <dsp:sp modelId="{AD266F09-A121-460A-B45E-4C95CDB9A491}">
      <dsp:nvSpPr>
        <dsp:cNvPr id="0" name=""/>
        <dsp:cNvSpPr/>
      </dsp:nvSpPr>
      <dsp:spPr>
        <a:xfrm>
          <a:off x="550652" y="5362305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3D Text</a:t>
          </a:r>
        </a:p>
      </dsp:txBody>
      <dsp:txXfrm>
        <a:off x="550652" y="5362305"/>
        <a:ext cx="901949" cy="450974"/>
      </dsp:txXfrm>
    </dsp:sp>
    <dsp:sp modelId="{5CAD870D-4766-4763-8B9E-4C8916C8DEDB}">
      <dsp:nvSpPr>
        <dsp:cNvPr id="0" name=""/>
        <dsp:cNvSpPr/>
      </dsp:nvSpPr>
      <dsp:spPr>
        <a:xfrm>
          <a:off x="2507882" y="1520001"/>
          <a:ext cx="901949" cy="45097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效果</a:t>
          </a:r>
          <a:endParaRPr lang="zh-TW" altLang="en-US" sz="14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2507882" y="1520001"/>
        <a:ext cx="901949" cy="450974"/>
      </dsp:txXfrm>
    </dsp:sp>
    <dsp:sp modelId="{2C03CFA3-833D-401F-9997-3205685E5104}">
      <dsp:nvSpPr>
        <dsp:cNvPr id="0" name=""/>
        <dsp:cNvSpPr/>
      </dsp:nvSpPr>
      <dsp:spPr>
        <a:xfrm>
          <a:off x="2733369" y="2160385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Particle system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2733369" y="2160385"/>
        <a:ext cx="901949" cy="450974"/>
      </dsp:txXfrm>
    </dsp:sp>
    <dsp:sp modelId="{71CFD615-2CD9-4B54-BBE4-4F0CD76F1C9A}">
      <dsp:nvSpPr>
        <dsp:cNvPr id="0" name=""/>
        <dsp:cNvSpPr/>
      </dsp:nvSpPr>
      <dsp:spPr>
        <a:xfrm>
          <a:off x="2733369" y="2800769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Particle System Force Field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2733369" y="2800769"/>
        <a:ext cx="901949" cy="450974"/>
      </dsp:txXfrm>
    </dsp:sp>
    <dsp:sp modelId="{66CE50D9-B07B-4C3D-848C-D3323EDC0E6B}">
      <dsp:nvSpPr>
        <dsp:cNvPr id="0" name=""/>
        <dsp:cNvSpPr/>
      </dsp:nvSpPr>
      <dsp:spPr>
        <a:xfrm>
          <a:off x="2733369" y="3441153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Trail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2733369" y="3441153"/>
        <a:ext cx="901949" cy="450974"/>
      </dsp:txXfrm>
    </dsp:sp>
    <dsp:sp modelId="{29FACBD0-466A-4E3F-B873-7F7BB8EC107C}">
      <dsp:nvSpPr>
        <dsp:cNvPr id="0" name=""/>
        <dsp:cNvSpPr/>
      </dsp:nvSpPr>
      <dsp:spPr>
        <a:xfrm>
          <a:off x="2733369" y="4081537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Line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2733369" y="4081537"/>
        <a:ext cx="901949" cy="450974"/>
      </dsp:txXfrm>
    </dsp:sp>
    <dsp:sp modelId="{052F5A96-4B00-4431-BB88-D3DE075C8E85}">
      <dsp:nvSpPr>
        <dsp:cNvPr id="0" name=""/>
        <dsp:cNvSpPr/>
      </dsp:nvSpPr>
      <dsp:spPr>
        <a:xfrm>
          <a:off x="3599240" y="1520001"/>
          <a:ext cx="901949" cy="45097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光線</a:t>
          </a:r>
          <a:endParaRPr lang="zh-TW" altLang="en-US" sz="14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3599240" y="1520001"/>
        <a:ext cx="901949" cy="450974"/>
      </dsp:txXfrm>
    </dsp:sp>
    <dsp:sp modelId="{70B9ECCA-FD69-4957-9332-31850AB36369}">
      <dsp:nvSpPr>
        <dsp:cNvPr id="0" name=""/>
        <dsp:cNvSpPr/>
      </dsp:nvSpPr>
      <dsp:spPr>
        <a:xfrm>
          <a:off x="3824728" y="2160385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Directional Light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3824728" y="2160385"/>
        <a:ext cx="901949" cy="450974"/>
      </dsp:txXfrm>
    </dsp:sp>
    <dsp:sp modelId="{285EDA73-3327-4456-8FFA-C5B85C33BBD1}">
      <dsp:nvSpPr>
        <dsp:cNvPr id="0" name=""/>
        <dsp:cNvSpPr/>
      </dsp:nvSpPr>
      <dsp:spPr>
        <a:xfrm>
          <a:off x="3824728" y="2800769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Point Light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3824728" y="2800769"/>
        <a:ext cx="901949" cy="450974"/>
      </dsp:txXfrm>
    </dsp:sp>
    <dsp:sp modelId="{3846420D-399B-4C35-8417-2C59C5BDC056}">
      <dsp:nvSpPr>
        <dsp:cNvPr id="0" name=""/>
        <dsp:cNvSpPr/>
      </dsp:nvSpPr>
      <dsp:spPr>
        <a:xfrm>
          <a:off x="3824728" y="3441153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Spot Light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3824728" y="3441153"/>
        <a:ext cx="901949" cy="450974"/>
      </dsp:txXfrm>
    </dsp:sp>
    <dsp:sp modelId="{3B359C57-A0CE-4E1D-A548-19B74B0040D3}">
      <dsp:nvSpPr>
        <dsp:cNvPr id="0" name=""/>
        <dsp:cNvSpPr/>
      </dsp:nvSpPr>
      <dsp:spPr>
        <a:xfrm>
          <a:off x="3824728" y="4081537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Area Light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3824728" y="4081537"/>
        <a:ext cx="901949" cy="450974"/>
      </dsp:txXfrm>
    </dsp:sp>
    <dsp:sp modelId="{0AF68738-3435-4108-ACFA-CD48CE393559}">
      <dsp:nvSpPr>
        <dsp:cNvPr id="0" name=""/>
        <dsp:cNvSpPr/>
      </dsp:nvSpPr>
      <dsp:spPr>
        <a:xfrm>
          <a:off x="4690599" y="1520001"/>
          <a:ext cx="901949" cy="45097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音效</a:t>
          </a:r>
          <a:endParaRPr lang="zh-TW" altLang="en-US" sz="14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4690599" y="1520001"/>
        <a:ext cx="901949" cy="450974"/>
      </dsp:txXfrm>
    </dsp:sp>
    <dsp:sp modelId="{0FF0174C-E361-4B32-AEC0-DE9EB4D9189E}">
      <dsp:nvSpPr>
        <dsp:cNvPr id="0" name=""/>
        <dsp:cNvSpPr/>
      </dsp:nvSpPr>
      <dsp:spPr>
        <a:xfrm>
          <a:off x="4916086" y="2160385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Audio Source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4916086" y="2160385"/>
        <a:ext cx="901949" cy="450974"/>
      </dsp:txXfrm>
    </dsp:sp>
    <dsp:sp modelId="{D75118DB-2488-4C90-9AF7-CE37783958B6}">
      <dsp:nvSpPr>
        <dsp:cNvPr id="0" name=""/>
        <dsp:cNvSpPr/>
      </dsp:nvSpPr>
      <dsp:spPr>
        <a:xfrm>
          <a:off x="5781957" y="1520001"/>
          <a:ext cx="901949" cy="45097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視訊</a:t>
          </a:r>
          <a:endParaRPr lang="zh-TW" altLang="en-US" sz="14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5781957" y="1520001"/>
        <a:ext cx="901949" cy="450974"/>
      </dsp:txXfrm>
    </dsp:sp>
    <dsp:sp modelId="{95313D9D-F2A5-4F20-93EF-6CB0723988EF}">
      <dsp:nvSpPr>
        <dsp:cNvPr id="0" name=""/>
        <dsp:cNvSpPr/>
      </dsp:nvSpPr>
      <dsp:spPr>
        <a:xfrm>
          <a:off x="6007445" y="2160385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Video Player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6007445" y="2160385"/>
        <a:ext cx="901949" cy="450974"/>
      </dsp:txXfrm>
    </dsp:sp>
    <dsp:sp modelId="{5F28C8F4-86C4-4A22-A92C-CFB1312EFC07}">
      <dsp:nvSpPr>
        <dsp:cNvPr id="0" name=""/>
        <dsp:cNvSpPr/>
      </dsp:nvSpPr>
      <dsp:spPr>
        <a:xfrm>
          <a:off x="7644483" y="1520001"/>
          <a:ext cx="901949" cy="45097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人機介面</a:t>
          </a:r>
          <a:endParaRPr lang="zh-TW" altLang="en-US" sz="14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7644483" y="1520001"/>
        <a:ext cx="901949" cy="450974"/>
      </dsp:txXfrm>
    </dsp:sp>
    <dsp:sp modelId="{68323BA5-3DB2-42E2-B9E4-6A179A0B3F1F}">
      <dsp:nvSpPr>
        <dsp:cNvPr id="0" name=""/>
        <dsp:cNvSpPr/>
      </dsp:nvSpPr>
      <dsp:spPr>
        <a:xfrm>
          <a:off x="7098803" y="2160385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Text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7098803" y="2160385"/>
        <a:ext cx="901949" cy="450974"/>
      </dsp:txXfrm>
    </dsp:sp>
    <dsp:sp modelId="{FCAA1260-44F6-48A6-B480-526ADA89B48C}">
      <dsp:nvSpPr>
        <dsp:cNvPr id="0" name=""/>
        <dsp:cNvSpPr/>
      </dsp:nvSpPr>
      <dsp:spPr>
        <a:xfrm>
          <a:off x="8190162" y="2160385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Image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8190162" y="2160385"/>
        <a:ext cx="901949" cy="450974"/>
      </dsp:txXfrm>
    </dsp:sp>
    <dsp:sp modelId="{BA410E02-8B83-4243-9651-EED91D89BE48}">
      <dsp:nvSpPr>
        <dsp:cNvPr id="0" name=""/>
        <dsp:cNvSpPr/>
      </dsp:nvSpPr>
      <dsp:spPr>
        <a:xfrm>
          <a:off x="7098803" y="2800769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Button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7098803" y="2800769"/>
        <a:ext cx="901949" cy="450974"/>
      </dsp:txXfrm>
    </dsp:sp>
    <dsp:sp modelId="{BAB2CFA8-1421-4FE0-8B58-6654BAF17493}">
      <dsp:nvSpPr>
        <dsp:cNvPr id="0" name=""/>
        <dsp:cNvSpPr/>
      </dsp:nvSpPr>
      <dsp:spPr>
        <a:xfrm>
          <a:off x="8190162" y="2800769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Slider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8190162" y="2800769"/>
        <a:ext cx="901949" cy="450974"/>
      </dsp:txXfrm>
    </dsp:sp>
    <dsp:sp modelId="{01A74EE9-0006-462D-B69F-76C058C0553B}">
      <dsp:nvSpPr>
        <dsp:cNvPr id="0" name=""/>
        <dsp:cNvSpPr/>
      </dsp:nvSpPr>
      <dsp:spPr>
        <a:xfrm>
          <a:off x="7098803" y="3441153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Scrollbar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7098803" y="3441153"/>
        <a:ext cx="901949" cy="450974"/>
      </dsp:txXfrm>
    </dsp:sp>
    <dsp:sp modelId="{CC514FB1-8C77-480A-B0CD-03B0F8AF1254}">
      <dsp:nvSpPr>
        <dsp:cNvPr id="0" name=""/>
        <dsp:cNvSpPr/>
      </dsp:nvSpPr>
      <dsp:spPr>
        <a:xfrm>
          <a:off x="8190162" y="3441153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Canvas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8190162" y="3441153"/>
        <a:ext cx="901949" cy="450974"/>
      </dsp:txXfrm>
    </dsp:sp>
    <dsp:sp modelId="{4EB6944C-B789-4A3A-868A-CAAF81B4373D}">
      <dsp:nvSpPr>
        <dsp:cNvPr id="0" name=""/>
        <dsp:cNvSpPr/>
      </dsp:nvSpPr>
      <dsp:spPr>
        <a:xfrm>
          <a:off x="7098803" y="4081537"/>
          <a:ext cx="901949" cy="4509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Panel</a:t>
          </a:r>
          <a:endParaRPr lang="zh-TW" altLang="en-US" sz="10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7098803" y="4081537"/>
        <a:ext cx="901949" cy="450974"/>
      </dsp:txXfrm>
    </dsp:sp>
    <dsp:sp modelId="{842B702A-1949-4885-804E-9D76FCFCA474}">
      <dsp:nvSpPr>
        <dsp:cNvPr id="0" name=""/>
        <dsp:cNvSpPr/>
      </dsp:nvSpPr>
      <dsp:spPr>
        <a:xfrm>
          <a:off x="8735841" y="1520001"/>
          <a:ext cx="901949" cy="45097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baseline="0" dirty="0" smtClean="0">
              <a:latin typeface="Calibri" panose="020F0502020204030204" pitchFamily="34" charset="0"/>
              <a:ea typeface="微軟正黑體" panose="020B0604030504040204" pitchFamily="34" charset="-120"/>
            </a:rPr>
            <a:t>攝影機</a:t>
          </a:r>
          <a:endParaRPr lang="zh-TW" altLang="en-US" sz="1400" b="1" kern="1200" baseline="0" dirty="0">
            <a:latin typeface="Calibri" panose="020F0502020204030204" pitchFamily="34" charset="0"/>
            <a:ea typeface="微軟正黑體" panose="020B0604030504040204" pitchFamily="34" charset="-120"/>
          </a:endParaRPr>
        </a:p>
      </dsp:txBody>
      <dsp:txXfrm>
        <a:off x="8735841" y="1520001"/>
        <a:ext cx="901949" cy="4509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13267-EEBF-4DB2-8507-559FFE0D64FE}">
      <dsp:nvSpPr>
        <dsp:cNvPr id="0" name=""/>
        <dsp:cNvSpPr/>
      </dsp:nvSpPr>
      <dsp:spPr>
        <a:xfrm>
          <a:off x="0" y="2840338"/>
          <a:ext cx="9902830" cy="18635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3D </a:t>
          </a:r>
        </a:p>
      </dsp:txBody>
      <dsp:txXfrm>
        <a:off x="0" y="2840338"/>
        <a:ext cx="9902830" cy="1006327"/>
      </dsp:txXfrm>
    </dsp:sp>
    <dsp:sp modelId="{CB1C051D-2857-4053-8B52-2B14E747DF24}">
      <dsp:nvSpPr>
        <dsp:cNvPr id="0" name=""/>
        <dsp:cNvSpPr/>
      </dsp:nvSpPr>
      <dsp:spPr>
        <a:xfrm>
          <a:off x="4835" y="3809394"/>
          <a:ext cx="3297720" cy="85724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x </a:t>
          </a:r>
          <a:r>
            <a:rPr lang="en-US" sz="2400" kern="1200" dirty="0" err="1"/>
            <a:t>軸</a:t>
          </a:r>
          <a:r>
            <a:rPr lang="en-US" sz="2400" kern="1200" dirty="0"/>
            <a:t> , y </a:t>
          </a:r>
          <a:r>
            <a:rPr lang="en-US" sz="2400" kern="1200" dirty="0" err="1"/>
            <a:t>軸</a:t>
          </a:r>
          <a:r>
            <a:rPr lang="en-US" sz="2400" kern="1200" dirty="0"/>
            <a:t> </a:t>
          </a:r>
          <a:r>
            <a:rPr lang="en-US" sz="2400" kern="1200" dirty="0" err="1"/>
            <a:t>及</a:t>
          </a:r>
          <a:r>
            <a:rPr lang="en-US" sz="2400" kern="1200" dirty="0"/>
            <a:t> z </a:t>
          </a:r>
          <a:r>
            <a:rPr lang="en-US" sz="2400" kern="1200" dirty="0" err="1"/>
            <a:t>軸</a:t>
          </a:r>
          <a:endParaRPr lang="en-US" sz="2400" kern="1200" dirty="0"/>
        </a:p>
      </dsp:txBody>
      <dsp:txXfrm>
        <a:off x="4835" y="3809394"/>
        <a:ext cx="3297720" cy="857241"/>
      </dsp:txXfrm>
    </dsp:sp>
    <dsp:sp modelId="{0271BB63-C699-4CF2-A6EB-086442F921AC}">
      <dsp:nvSpPr>
        <dsp:cNvPr id="0" name=""/>
        <dsp:cNvSpPr/>
      </dsp:nvSpPr>
      <dsp:spPr>
        <a:xfrm>
          <a:off x="3302555" y="3809394"/>
          <a:ext cx="3297720" cy="857241"/>
        </a:xfrm>
        <a:prstGeom prst="rect">
          <a:avLst/>
        </a:prstGeom>
        <a:solidFill>
          <a:schemeClr val="accent2">
            <a:tint val="40000"/>
            <a:alpha val="90000"/>
            <a:hueOff val="-169845"/>
            <a:satOff val="-15069"/>
            <a:lumOff val="-154"/>
            <a:alphaOff val="0"/>
          </a:schemeClr>
        </a:solidFill>
        <a:ln w="12700" cap="flat" cmpd="sng" algn="ctr">
          <a:solidFill>
            <a:srgbClr val="C0000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coordinate (</a:t>
          </a:r>
          <a:r>
            <a:rPr lang="en-US" sz="2800" kern="1200" dirty="0" err="1"/>
            <a:t>x,y,z</a:t>
          </a:r>
          <a:r>
            <a:rPr lang="en-US" sz="2800" kern="1200" dirty="0"/>
            <a:t>)</a:t>
          </a:r>
        </a:p>
      </dsp:txBody>
      <dsp:txXfrm>
        <a:off x="3302555" y="3809394"/>
        <a:ext cx="3297720" cy="857241"/>
      </dsp:txXfrm>
    </dsp:sp>
    <dsp:sp modelId="{21E4E040-BDC4-4062-9B16-1502492E38BD}">
      <dsp:nvSpPr>
        <dsp:cNvPr id="0" name=""/>
        <dsp:cNvSpPr/>
      </dsp:nvSpPr>
      <dsp:spPr>
        <a:xfrm>
          <a:off x="6600275" y="3809394"/>
          <a:ext cx="3297720" cy="857241"/>
        </a:xfrm>
        <a:prstGeom prst="rect">
          <a:avLst/>
        </a:prstGeom>
        <a:solidFill>
          <a:schemeClr val="accent2">
            <a:tint val="40000"/>
            <a:alpha val="90000"/>
            <a:hueOff val="-339690"/>
            <a:satOff val="-30138"/>
            <a:lumOff val="-308"/>
            <a:alphaOff val="0"/>
          </a:schemeClr>
        </a:solidFill>
        <a:ln w="12700" cap="flat" cmpd="sng" algn="ctr">
          <a:solidFill>
            <a:srgbClr val="C0000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origin (0,0,0)</a:t>
          </a:r>
        </a:p>
      </dsp:txBody>
      <dsp:txXfrm>
        <a:off x="6600275" y="3809394"/>
        <a:ext cx="3297720" cy="857241"/>
      </dsp:txXfrm>
    </dsp:sp>
    <dsp:sp modelId="{3C614F1C-27E5-47BB-B82C-6FF4646B7529}">
      <dsp:nvSpPr>
        <dsp:cNvPr id="0" name=""/>
        <dsp:cNvSpPr/>
      </dsp:nvSpPr>
      <dsp:spPr>
        <a:xfrm rot="10800000">
          <a:off x="0" y="2122"/>
          <a:ext cx="9902830" cy="2866169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2D </a:t>
          </a:r>
        </a:p>
      </dsp:txBody>
      <dsp:txXfrm rot="-10800000">
        <a:off x="0" y="2122"/>
        <a:ext cx="9902830" cy="1006025"/>
      </dsp:txXfrm>
    </dsp:sp>
    <dsp:sp modelId="{0F5EDDA3-EAD0-4C08-A9B2-944A95F0F6FB}">
      <dsp:nvSpPr>
        <dsp:cNvPr id="0" name=""/>
        <dsp:cNvSpPr/>
      </dsp:nvSpPr>
      <dsp:spPr>
        <a:xfrm>
          <a:off x="4835" y="1008147"/>
          <a:ext cx="3297720" cy="856984"/>
        </a:xfrm>
        <a:prstGeom prst="rect">
          <a:avLst/>
        </a:prstGeom>
        <a:solidFill>
          <a:schemeClr val="accent2">
            <a:tint val="40000"/>
            <a:alpha val="90000"/>
            <a:hueOff val="-509536"/>
            <a:satOff val="-45208"/>
            <a:lumOff val="-461"/>
            <a:alphaOff val="0"/>
          </a:schemeClr>
        </a:solidFill>
        <a:ln w="1270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x </a:t>
          </a:r>
          <a:r>
            <a:rPr lang="en-US" sz="2800" kern="1200" dirty="0" err="1"/>
            <a:t>軸</a:t>
          </a:r>
          <a:r>
            <a:rPr lang="en-US" sz="2800" kern="1200" dirty="0"/>
            <a:t> and y </a:t>
          </a:r>
          <a:r>
            <a:rPr lang="en-US" sz="2800" kern="1200" dirty="0" err="1"/>
            <a:t>軸</a:t>
          </a:r>
          <a:endParaRPr lang="en-US" sz="2800" kern="1200" dirty="0"/>
        </a:p>
      </dsp:txBody>
      <dsp:txXfrm>
        <a:off x="4835" y="1008147"/>
        <a:ext cx="3297720" cy="856984"/>
      </dsp:txXfrm>
    </dsp:sp>
    <dsp:sp modelId="{3F89E6AA-C28E-40D9-BDDB-07AD054A438F}">
      <dsp:nvSpPr>
        <dsp:cNvPr id="0" name=""/>
        <dsp:cNvSpPr/>
      </dsp:nvSpPr>
      <dsp:spPr>
        <a:xfrm>
          <a:off x="3302555" y="1008147"/>
          <a:ext cx="3297720" cy="856984"/>
        </a:xfrm>
        <a:prstGeom prst="rect">
          <a:avLst/>
        </a:prstGeom>
        <a:solidFill>
          <a:schemeClr val="accent2">
            <a:tint val="40000"/>
            <a:alpha val="90000"/>
            <a:hueOff val="-679381"/>
            <a:satOff val="-60277"/>
            <a:lumOff val="-615"/>
            <a:alphaOff val="0"/>
          </a:schemeClr>
        </a:solidFill>
        <a:ln w="1270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coordinate (</a:t>
          </a:r>
          <a:r>
            <a:rPr lang="en-US" sz="2800" kern="1200" dirty="0" err="1"/>
            <a:t>x,y</a:t>
          </a:r>
          <a:r>
            <a:rPr lang="en-US" sz="2800" kern="1200" dirty="0"/>
            <a:t>)</a:t>
          </a:r>
        </a:p>
      </dsp:txBody>
      <dsp:txXfrm>
        <a:off x="3302555" y="1008147"/>
        <a:ext cx="3297720" cy="856984"/>
      </dsp:txXfrm>
    </dsp:sp>
    <dsp:sp modelId="{A6198417-068F-4C2E-BD47-174F8B31C76D}">
      <dsp:nvSpPr>
        <dsp:cNvPr id="0" name=""/>
        <dsp:cNvSpPr/>
      </dsp:nvSpPr>
      <dsp:spPr>
        <a:xfrm>
          <a:off x="6600275" y="1008147"/>
          <a:ext cx="3297720" cy="85698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origin (0,0)</a:t>
          </a:r>
        </a:p>
      </dsp:txBody>
      <dsp:txXfrm>
        <a:off x="6600275" y="1008147"/>
        <a:ext cx="3297720" cy="856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5E8C3-0C42-46CC-9EAA-85198B0979C9}">
      <dsp:nvSpPr>
        <dsp:cNvPr id="0" name=""/>
        <dsp:cNvSpPr/>
      </dsp:nvSpPr>
      <dsp:spPr>
        <a:xfrm>
          <a:off x="5577973" y="1724683"/>
          <a:ext cx="91440" cy="7899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89905"/>
              </a:lnTo>
            </a:path>
          </a:pathLst>
        </a:custGeom>
        <a:noFill/>
        <a:ln w="9525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B2371-798D-48A2-AD43-61C2573D03ED}">
      <dsp:nvSpPr>
        <dsp:cNvPr id="0" name=""/>
        <dsp:cNvSpPr/>
      </dsp:nvSpPr>
      <dsp:spPr>
        <a:xfrm>
          <a:off x="2258407" y="1724683"/>
          <a:ext cx="91440" cy="7899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89905"/>
              </a:lnTo>
            </a:path>
          </a:pathLst>
        </a:custGeom>
        <a:noFill/>
        <a:ln w="9525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667FD1-1257-4317-A26C-A3C7C79CD4E2}">
      <dsp:nvSpPr>
        <dsp:cNvPr id="0" name=""/>
        <dsp:cNvSpPr/>
      </dsp:nvSpPr>
      <dsp:spPr>
        <a:xfrm>
          <a:off x="946122" y="17"/>
          <a:ext cx="2716009" cy="172466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31444B-1CCC-4F1F-92A7-F2484F1D3A62}">
      <dsp:nvSpPr>
        <dsp:cNvPr id="0" name=""/>
        <dsp:cNvSpPr/>
      </dsp:nvSpPr>
      <dsp:spPr>
        <a:xfrm>
          <a:off x="1247901" y="286707"/>
          <a:ext cx="2716009" cy="172466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Child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相對於 </a:t>
          </a: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 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的座標是使用 </a:t>
          </a: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Local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座標</a:t>
          </a:r>
          <a:endParaRPr lang="en-US" sz="2000" kern="12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>
        <a:off x="1298415" y="337221"/>
        <a:ext cx="2614981" cy="1623637"/>
      </dsp:txXfrm>
    </dsp:sp>
    <dsp:sp modelId="{5AD22ABF-1076-4A1F-9F64-562E29A45994}">
      <dsp:nvSpPr>
        <dsp:cNvPr id="0" name=""/>
        <dsp:cNvSpPr/>
      </dsp:nvSpPr>
      <dsp:spPr>
        <a:xfrm>
          <a:off x="946122" y="2514589"/>
          <a:ext cx="2716009" cy="172466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6C974A-87A1-44AD-9BD9-FF4CC1B90E2C}">
      <dsp:nvSpPr>
        <dsp:cNvPr id="0" name=""/>
        <dsp:cNvSpPr/>
      </dsp:nvSpPr>
      <dsp:spPr>
        <a:xfrm>
          <a:off x="1247901" y="2801279"/>
          <a:ext cx="2716009" cy="172466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每個</a:t>
          </a: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object 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都以</a:t>
          </a:r>
          <a:r>
            <a:rPr lang="en-US" altLang="zh-TW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的座標</a:t>
          </a:r>
          <a:r>
            <a:rPr lang="en-US" altLang="zh-TW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/>
          </a:r>
          <a:br>
            <a:rPr lang="en-US" altLang="zh-TW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</a:b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為原點</a:t>
          </a:r>
          <a:endParaRPr lang="en-US" sz="2000" kern="12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>
        <a:off x="1298415" y="2851793"/>
        <a:ext cx="2614981" cy="1623637"/>
      </dsp:txXfrm>
    </dsp:sp>
    <dsp:sp modelId="{9FE04610-A802-4BFD-8DCF-09B91551507B}">
      <dsp:nvSpPr>
        <dsp:cNvPr id="0" name=""/>
        <dsp:cNvSpPr/>
      </dsp:nvSpPr>
      <dsp:spPr>
        <a:xfrm>
          <a:off x="4265689" y="17"/>
          <a:ext cx="2716009" cy="172466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F49192-CFA9-4357-B468-D43BE1890E03}">
      <dsp:nvSpPr>
        <dsp:cNvPr id="0" name=""/>
        <dsp:cNvSpPr/>
      </dsp:nvSpPr>
      <dsp:spPr>
        <a:xfrm>
          <a:off x="4567468" y="286707"/>
          <a:ext cx="2716009" cy="172466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對所有</a:t>
          </a: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object 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而言，</a:t>
          </a: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Global 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座標是共用的</a:t>
          </a:r>
          <a:endParaRPr lang="en-US" sz="2000" kern="12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>
        <a:off x="4617982" y="337221"/>
        <a:ext cx="2614981" cy="1623637"/>
      </dsp:txXfrm>
    </dsp:sp>
    <dsp:sp modelId="{2D24D05D-5D85-4E64-9F11-915CCAA70DF6}">
      <dsp:nvSpPr>
        <dsp:cNvPr id="0" name=""/>
        <dsp:cNvSpPr/>
      </dsp:nvSpPr>
      <dsp:spPr>
        <a:xfrm>
          <a:off x="4265689" y="2514607"/>
          <a:ext cx="2716009" cy="172466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ADD3D1-8FAE-4843-AC2C-E9DA888E4759}">
      <dsp:nvSpPr>
        <dsp:cNvPr id="0" name=""/>
        <dsp:cNvSpPr/>
      </dsp:nvSpPr>
      <dsp:spPr>
        <a:xfrm>
          <a:off x="4567468" y="2801297"/>
          <a:ext cx="2716009" cy="172466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原點只有一個，所有的</a:t>
          </a: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object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都使用同一個原點</a:t>
          </a:r>
          <a:endParaRPr lang="en-US" sz="2000" kern="12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>
        <a:off x="4617982" y="2851811"/>
        <a:ext cx="2614981" cy="16236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099A5-2BDA-498A-9778-09BF9CCAC629}">
      <dsp:nvSpPr>
        <dsp:cNvPr id="0" name=""/>
        <dsp:cNvSpPr/>
      </dsp:nvSpPr>
      <dsp:spPr>
        <a:xfrm rot="5400000">
          <a:off x="4713034" y="-1529550"/>
          <a:ext cx="1766186" cy="5266944"/>
        </a:xfrm>
        <a:prstGeom prst="round2SameRect">
          <a:avLst/>
        </a:prstGeo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以</a:t>
          </a:r>
          <a:r>
            <a:rPr lang="en-US" sz="24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global position </a:t>
          </a:r>
          <a:r>
            <a:rPr lang="zh-TW" altLang="en-US" sz="24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表示</a:t>
          </a:r>
          <a:endParaRPr lang="en-US" sz="2400" kern="12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 rot="-5400000">
        <a:off x="2962655" y="307047"/>
        <a:ext cx="5180726" cy="1593750"/>
      </dsp:txXfrm>
    </dsp:sp>
    <dsp:sp modelId="{D1B442D4-B8CF-4729-B4CF-1DFDAD4B8621}">
      <dsp:nvSpPr>
        <dsp:cNvPr id="0" name=""/>
        <dsp:cNvSpPr/>
      </dsp:nvSpPr>
      <dsp:spPr>
        <a:xfrm>
          <a:off x="0" y="55"/>
          <a:ext cx="2962656" cy="2207732"/>
        </a:xfrm>
        <a:prstGeom prst="roundRect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最上層的</a:t>
          </a:r>
          <a:r>
            <a:rPr lang="en-US" sz="2400" kern="1200" baseline="0" dirty="0" err="1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gameObject</a:t>
          </a:r>
          <a:r>
            <a:rPr lang="zh-TW" altLang="en-US" sz="2400" kern="12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的位置</a:t>
          </a:r>
          <a:endParaRPr lang="en-US" sz="2400" kern="1200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>
        <a:off x="107773" y="107828"/>
        <a:ext cx="2747110" cy="1992186"/>
      </dsp:txXfrm>
    </dsp:sp>
    <dsp:sp modelId="{83BE52B9-1210-451B-84A4-45430B4E5CBE}">
      <dsp:nvSpPr>
        <dsp:cNvPr id="0" name=""/>
        <dsp:cNvSpPr/>
      </dsp:nvSpPr>
      <dsp:spPr>
        <a:xfrm rot="5400000">
          <a:off x="4713034" y="788569"/>
          <a:ext cx="1766186" cy="5266944"/>
        </a:xfrm>
        <a:prstGeom prst="round2SameRect">
          <a:avLst/>
        </a:prstGeom>
        <a:solidFill>
          <a:srgbClr val="4F81B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以相對於</a:t>
          </a:r>
          <a:r>
            <a:rPr lang="en-US" sz="24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 </a:t>
          </a:r>
          <a:r>
            <a:rPr lang="zh-TW" altLang="en-US" sz="24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 </a:t>
          </a:r>
          <a:r>
            <a:rPr lang="en-US" sz="24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local position </a:t>
          </a:r>
          <a:r>
            <a:rPr lang="zh-TW" altLang="en-US" sz="24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表示</a:t>
          </a:r>
          <a:endParaRPr lang="en-US" sz="2400" kern="12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 rot="-5400000">
        <a:off x="2962655" y="2625166"/>
        <a:ext cx="5180726" cy="1593750"/>
      </dsp:txXfrm>
    </dsp:sp>
    <dsp:sp modelId="{D732BDCF-ADC5-480D-9473-3721FF6A4B55}">
      <dsp:nvSpPr>
        <dsp:cNvPr id="0" name=""/>
        <dsp:cNvSpPr/>
      </dsp:nvSpPr>
      <dsp:spPr>
        <a:xfrm>
          <a:off x="0" y="2318174"/>
          <a:ext cx="2962656" cy="2207732"/>
        </a:xfrm>
        <a:prstGeom prst="roundRect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具有</a:t>
          </a:r>
          <a:r>
            <a:rPr lang="en-US" sz="2400" kern="12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</a:t>
          </a:r>
          <a:r>
            <a:rPr lang="zh-TW" altLang="en-US" sz="2400" kern="12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</a:t>
          </a:r>
          <a:r>
            <a:rPr lang="en-US" sz="2400" kern="1200" baseline="0" dirty="0" err="1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gameObject</a:t>
          </a:r>
          <a:r>
            <a:rPr lang="zh-TW" altLang="en-US" sz="2400" kern="12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的位置</a:t>
          </a:r>
          <a:endParaRPr lang="en-US" sz="2400" kern="1200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>
        <a:off x="107773" y="2425947"/>
        <a:ext cx="2747110" cy="19921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6A691-9775-48CA-A0D9-6201F8810443}">
      <dsp:nvSpPr>
        <dsp:cNvPr id="0" name=""/>
        <dsp:cNvSpPr/>
      </dsp:nvSpPr>
      <dsp:spPr>
        <a:xfrm rot="5400000">
          <a:off x="5903253" y="-2419212"/>
          <a:ext cx="914567" cy="5986387"/>
        </a:xfrm>
        <a:prstGeom prst="round2SameRect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ts val="216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TW" altLang="en-US" sz="18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著色模式，預設為 </a:t>
          </a:r>
          <a:r>
            <a:rPr lang="en-US" sz="18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Shaded(</a:t>
          </a:r>
          <a:r>
            <a:rPr lang="zh-TW" altLang="en-US" sz="18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有著色</a:t>
          </a:r>
          <a:r>
            <a:rPr lang="en-US" sz="18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)</a:t>
          </a:r>
        </a:p>
        <a:p>
          <a:pPr marL="171450" lvl="1" indent="-171450" algn="l" defTabSz="800100">
            <a:lnSpc>
              <a:spcPts val="216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TW" altLang="en-US" sz="18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網格模式，</a:t>
          </a:r>
          <a:r>
            <a:rPr lang="en-US" sz="18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Wireframe</a:t>
          </a:r>
        </a:p>
        <a:p>
          <a:pPr marL="171450" lvl="1" indent="-171450" algn="l" defTabSz="800100">
            <a:lnSpc>
              <a:spcPts val="216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TW" altLang="en-US" sz="18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著色</a:t>
          </a:r>
          <a:r>
            <a:rPr lang="en-US" sz="18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+</a:t>
          </a:r>
          <a:r>
            <a:rPr lang="zh-TW" altLang="en-US" sz="18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網格，</a:t>
          </a:r>
          <a:r>
            <a:rPr lang="en-US" sz="18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Shaded Wireframe</a:t>
          </a:r>
        </a:p>
      </dsp:txBody>
      <dsp:txXfrm rot="-5400000">
        <a:off x="3367344" y="161342"/>
        <a:ext cx="5941742" cy="825277"/>
      </dsp:txXfrm>
    </dsp:sp>
    <dsp:sp modelId="{79B331D3-6726-47AD-8785-6D95CA4BD33C}">
      <dsp:nvSpPr>
        <dsp:cNvPr id="0" name=""/>
        <dsp:cNvSpPr/>
      </dsp:nvSpPr>
      <dsp:spPr>
        <a:xfrm>
          <a:off x="0" y="2376"/>
          <a:ext cx="3367343" cy="1143209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baseline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Shading mode</a:t>
          </a:r>
        </a:p>
      </dsp:txBody>
      <dsp:txXfrm>
        <a:off x="55807" y="58183"/>
        <a:ext cx="3255729" cy="1031595"/>
      </dsp:txXfrm>
    </dsp:sp>
    <dsp:sp modelId="{D9D83216-7567-4AD6-98B4-D6CD7EB3B58B}">
      <dsp:nvSpPr>
        <dsp:cNvPr id="0" name=""/>
        <dsp:cNvSpPr/>
      </dsp:nvSpPr>
      <dsp:spPr>
        <a:xfrm rot="5400000">
          <a:off x="5903253" y="-1218842"/>
          <a:ext cx="914567" cy="5986387"/>
        </a:xfrm>
        <a:prstGeom prst="round2SameRect">
          <a:avLst/>
        </a:prstGeom>
        <a:solidFill>
          <a:srgbClr val="9BBB59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9BBB59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2D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與</a:t>
          </a: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3D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切換，</a:t>
          </a: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2D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時不會有</a:t>
          </a: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Gizmo</a:t>
          </a:r>
        </a:p>
      </dsp:txBody>
      <dsp:txXfrm rot="-5400000">
        <a:off x="3367344" y="1361712"/>
        <a:ext cx="5941742" cy="825277"/>
      </dsp:txXfrm>
    </dsp:sp>
    <dsp:sp modelId="{8B8BF8F5-03CF-4176-B934-2C94E7E5EDBF}">
      <dsp:nvSpPr>
        <dsp:cNvPr id="0" name=""/>
        <dsp:cNvSpPr/>
      </dsp:nvSpPr>
      <dsp:spPr>
        <a:xfrm>
          <a:off x="0" y="1202746"/>
          <a:ext cx="3367343" cy="1143209"/>
        </a:xfrm>
        <a:prstGeom prst="round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baseline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2D/3D</a:t>
          </a:r>
        </a:p>
      </dsp:txBody>
      <dsp:txXfrm>
        <a:off x="55807" y="1258553"/>
        <a:ext cx="3255729" cy="1031595"/>
      </dsp:txXfrm>
    </dsp:sp>
    <dsp:sp modelId="{994F449E-F965-4994-91D6-DC555543CDA3}">
      <dsp:nvSpPr>
        <dsp:cNvPr id="0" name=""/>
        <dsp:cNvSpPr/>
      </dsp:nvSpPr>
      <dsp:spPr>
        <a:xfrm rot="5400000">
          <a:off x="5903253" y="-18472"/>
          <a:ext cx="914567" cy="5986387"/>
        </a:xfrm>
        <a:prstGeom prst="round2SameRect">
          <a:avLst/>
        </a:prstGeom>
        <a:solidFill>
          <a:srgbClr val="8064A2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064A2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光線，可開關</a:t>
          </a:r>
          <a:endParaRPr lang="en-US" sz="2000" kern="12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 rot="-5400000">
        <a:off x="3367344" y="2562083"/>
        <a:ext cx="5941742" cy="825277"/>
      </dsp:txXfrm>
    </dsp:sp>
    <dsp:sp modelId="{730F8EB7-D25D-4C15-9E53-4174A906C852}">
      <dsp:nvSpPr>
        <dsp:cNvPr id="0" name=""/>
        <dsp:cNvSpPr/>
      </dsp:nvSpPr>
      <dsp:spPr>
        <a:xfrm>
          <a:off x="0" y="2403116"/>
          <a:ext cx="3367343" cy="1143209"/>
        </a:xfrm>
        <a:prstGeom prst="round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baseline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Scene lighting</a:t>
          </a:r>
        </a:p>
      </dsp:txBody>
      <dsp:txXfrm>
        <a:off x="55807" y="2458923"/>
        <a:ext cx="3255729" cy="1031595"/>
      </dsp:txXfrm>
    </dsp:sp>
    <dsp:sp modelId="{668D4905-DC19-4799-8944-5176B124339A}">
      <dsp:nvSpPr>
        <dsp:cNvPr id="0" name=""/>
        <dsp:cNvSpPr/>
      </dsp:nvSpPr>
      <dsp:spPr>
        <a:xfrm rot="5400000">
          <a:off x="5903253" y="1181897"/>
          <a:ext cx="914567" cy="5986387"/>
        </a:xfrm>
        <a:prstGeom prst="round2SameRect">
          <a:avLst/>
        </a:prstGeom>
        <a:solidFill>
          <a:srgbClr val="4BACC6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BACC6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Skybox, fog, effect 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與 </a:t>
          </a:r>
          <a:r>
            <a:rPr 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GUI </a:t>
          </a:r>
          <a:r>
            <a:rPr lang="zh-TW" altLang="en-US" sz="2000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如何呈現</a:t>
          </a:r>
          <a:endParaRPr lang="en-US" sz="2000" kern="1200" baseline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 rot="-5400000">
        <a:off x="3367344" y="3762452"/>
        <a:ext cx="5941742" cy="825277"/>
      </dsp:txXfrm>
    </dsp:sp>
    <dsp:sp modelId="{14AEB11A-16D3-4554-82C3-E87A33599206}">
      <dsp:nvSpPr>
        <dsp:cNvPr id="0" name=""/>
        <dsp:cNvSpPr/>
      </dsp:nvSpPr>
      <dsp:spPr>
        <a:xfrm>
          <a:off x="0" y="3603486"/>
          <a:ext cx="3367343" cy="1143209"/>
        </a:xfrm>
        <a:prstGeom prst="round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baseline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Game overlay</a:t>
          </a:r>
        </a:p>
      </dsp:txBody>
      <dsp:txXfrm>
        <a:off x="55807" y="3659293"/>
        <a:ext cx="3255729" cy="10315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FE0DA-1EDD-4F11-8E7F-6438ABFDFEC0}">
      <dsp:nvSpPr>
        <dsp:cNvPr id="0" name=""/>
        <dsp:cNvSpPr/>
      </dsp:nvSpPr>
      <dsp:spPr>
        <a:xfrm>
          <a:off x="0" y="718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9B524E-7E12-45F6-826E-D922DE0ACEBF}">
      <dsp:nvSpPr>
        <dsp:cNvPr id="0" name=""/>
        <dsp:cNvSpPr/>
      </dsp:nvSpPr>
      <dsp:spPr>
        <a:xfrm>
          <a:off x="182554" y="136502"/>
          <a:ext cx="331917" cy="331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F25226-027A-49CD-ABB2-FF83047C65DB}">
      <dsp:nvSpPr>
        <dsp:cNvPr id="0" name=""/>
        <dsp:cNvSpPr/>
      </dsp:nvSpPr>
      <dsp:spPr>
        <a:xfrm>
          <a:off x="697026" y="718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Play – </a:t>
          </a:r>
          <a:r>
            <a:rPr lang="zh-TW" alt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執行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/</a:t>
          </a:r>
          <a:r>
            <a:rPr lang="zh-TW" alt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停止</a:t>
          </a:r>
          <a:endParaRPr lang="en-US" sz="1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697026" y="718"/>
        <a:ext cx="4188176" cy="603486"/>
      </dsp:txXfrm>
    </dsp:sp>
    <dsp:sp modelId="{3E726C91-9619-4D60-AF53-592A5575B172}">
      <dsp:nvSpPr>
        <dsp:cNvPr id="0" name=""/>
        <dsp:cNvSpPr/>
      </dsp:nvSpPr>
      <dsp:spPr>
        <a:xfrm>
          <a:off x="0" y="755076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FB4E77-E3DC-4DC6-84E6-05E5974C28C7}">
      <dsp:nvSpPr>
        <dsp:cNvPr id="0" name=""/>
        <dsp:cNvSpPr/>
      </dsp:nvSpPr>
      <dsp:spPr>
        <a:xfrm>
          <a:off x="182554" y="890860"/>
          <a:ext cx="331917" cy="331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61E548-7E59-4198-817E-DBAA150B0E91}">
      <dsp:nvSpPr>
        <dsp:cNvPr id="0" name=""/>
        <dsp:cNvSpPr/>
      </dsp:nvSpPr>
      <dsp:spPr>
        <a:xfrm>
          <a:off x="697026" y="755076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Pause – </a:t>
          </a:r>
          <a:r>
            <a:rPr lang="zh-TW" altLang="en-US" sz="15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暫停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697026" y="755076"/>
        <a:ext cx="4188176" cy="603486"/>
      </dsp:txXfrm>
    </dsp:sp>
    <dsp:sp modelId="{88264CC3-3C1A-4CD5-B481-D58647A366CE}">
      <dsp:nvSpPr>
        <dsp:cNvPr id="0" name=""/>
        <dsp:cNvSpPr/>
      </dsp:nvSpPr>
      <dsp:spPr>
        <a:xfrm>
          <a:off x="0" y="1509433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9A993D-D512-4E1A-AA13-D89FD82B2EBF}">
      <dsp:nvSpPr>
        <dsp:cNvPr id="0" name=""/>
        <dsp:cNvSpPr/>
      </dsp:nvSpPr>
      <dsp:spPr>
        <a:xfrm>
          <a:off x="182554" y="1645217"/>
          <a:ext cx="331917" cy="331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18A655-1B8E-4759-A28D-F7FB3B46433A}">
      <dsp:nvSpPr>
        <dsp:cNvPr id="0" name=""/>
        <dsp:cNvSpPr/>
      </dsp:nvSpPr>
      <dsp:spPr>
        <a:xfrm>
          <a:off x="697026" y="1509433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Step – </a:t>
          </a:r>
          <a:r>
            <a:rPr lang="zh-TW" alt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單步執行，在暫停時，可以播放一個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frame</a:t>
          </a:r>
        </a:p>
      </dsp:txBody>
      <dsp:txXfrm>
        <a:off x="697026" y="1509433"/>
        <a:ext cx="4188176" cy="603486"/>
      </dsp:txXfrm>
    </dsp:sp>
    <dsp:sp modelId="{8E6B734E-8C1F-4D9B-8357-E62764309146}">
      <dsp:nvSpPr>
        <dsp:cNvPr id="0" name=""/>
        <dsp:cNvSpPr/>
      </dsp:nvSpPr>
      <dsp:spPr>
        <a:xfrm>
          <a:off x="0" y="2263791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2FC1DF-CCBE-4A77-9168-BA90E5E55947}">
      <dsp:nvSpPr>
        <dsp:cNvPr id="0" name=""/>
        <dsp:cNvSpPr/>
      </dsp:nvSpPr>
      <dsp:spPr>
        <a:xfrm>
          <a:off x="182554" y="2399575"/>
          <a:ext cx="331917" cy="3319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67AF09-C389-4DD6-BFB8-3C1A181BD9A3}">
      <dsp:nvSpPr>
        <dsp:cNvPr id="0" name=""/>
        <dsp:cNvSpPr/>
      </dsp:nvSpPr>
      <dsp:spPr>
        <a:xfrm>
          <a:off x="697026" y="2263791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Aspect drop-down – </a:t>
          </a:r>
          <a:r>
            <a:rPr lang="zh-TW" altLang="en-US" sz="15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執行時，可選擇 </a:t>
          </a:r>
          <a:r>
            <a:rPr lang="en-US" sz="15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Game view</a:t>
          </a:r>
          <a:r>
            <a:rPr lang="zh-TW" altLang="en-US" sz="15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的外觀比例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697026" y="2263791"/>
        <a:ext cx="4188176" cy="603486"/>
      </dsp:txXfrm>
    </dsp:sp>
    <dsp:sp modelId="{0BA11273-D9C0-4B00-B942-FB267A8BC1F6}">
      <dsp:nvSpPr>
        <dsp:cNvPr id="0" name=""/>
        <dsp:cNvSpPr/>
      </dsp:nvSpPr>
      <dsp:spPr>
        <a:xfrm>
          <a:off x="0" y="3018148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F888D4-C533-4D14-8143-EDB5E08EEFD6}">
      <dsp:nvSpPr>
        <dsp:cNvPr id="0" name=""/>
        <dsp:cNvSpPr/>
      </dsp:nvSpPr>
      <dsp:spPr>
        <a:xfrm>
          <a:off x="182554" y="3153933"/>
          <a:ext cx="331917" cy="3319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BDC8E5-07A2-4EAD-9160-2939B1B4B67C}">
      <dsp:nvSpPr>
        <dsp:cNvPr id="0" name=""/>
        <dsp:cNvSpPr/>
      </dsp:nvSpPr>
      <dsp:spPr>
        <a:xfrm>
          <a:off x="697026" y="3018148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Maximize on Play – </a:t>
          </a:r>
          <a:r>
            <a:rPr lang="zh-TW" alt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執行時，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Game</a:t>
          </a:r>
          <a:r>
            <a:rPr lang="zh-TW" alt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 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View</a:t>
          </a:r>
          <a:r>
            <a:rPr lang="zh-TW" alt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  是否最大化</a:t>
          </a:r>
          <a:endParaRPr lang="en-US" sz="1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697026" y="3018148"/>
        <a:ext cx="4188176" cy="603486"/>
      </dsp:txXfrm>
    </dsp:sp>
    <dsp:sp modelId="{A9115C3C-9142-4FB5-B5F4-F7EE6B9128B2}">
      <dsp:nvSpPr>
        <dsp:cNvPr id="0" name=""/>
        <dsp:cNvSpPr/>
      </dsp:nvSpPr>
      <dsp:spPr>
        <a:xfrm>
          <a:off x="0" y="3772506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17073C-1C21-4CB3-8323-50B0A3ED4523}">
      <dsp:nvSpPr>
        <dsp:cNvPr id="0" name=""/>
        <dsp:cNvSpPr/>
      </dsp:nvSpPr>
      <dsp:spPr>
        <a:xfrm>
          <a:off x="182554" y="3908290"/>
          <a:ext cx="331917" cy="3319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D39D07-46B6-43F6-97B2-8F86372827FB}">
      <dsp:nvSpPr>
        <dsp:cNvPr id="0" name=""/>
        <dsp:cNvSpPr/>
      </dsp:nvSpPr>
      <dsp:spPr>
        <a:xfrm>
          <a:off x="697026" y="3772506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Mute</a:t>
          </a:r>
          <a:r>
            <a:rPr lang="zh-TW" alt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 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Audio</a:t>
          </a:r>
          <a:r>
            <a:rPr lang="zh-TW" alt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 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–</a:t>
          </a:r>
          <a:r>
            <a:rPr lang="zh-TW" alt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 靜音模式</a:t>
          </a:r>
          <a:endParaRPr lang="en-US" sz="1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697026" y="3772506"/>
        <a:ext cx="4188176" cy="603486"/>
      </dsp:txXfrm>
    </dsp:sp>
    <dsp:sp modelId="{8C4B0156-AA89-48F7-8EDD-0CEB88BC4BC8}">
      <dsp:nvSpPr>
        <dsp:cNvPr id="0" name=""/>
        <dsp:cNvSpPr/>
      </dsp:nvSpPr>
      <dsp:spPr>
        <a:xfrm>
          <a:off x="0" y="4526863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0B3F1E-24B7-4A78-AC3C-4A435F3C347A}">
      <dsp:nvSpPr>
        <dsp:cNvPr id="0" name=""/>
        <dsp:cNvSpPr/>
      </dsp:nvSpPr>
      <dsp:spPr>
        <a:xfrm>
          <a:off x="182554" y="4662648"/>
          <a:ext cx="331917" cy="3319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CCEA2F-2FC1-4B05-A1E8-6C92EAB34670}">
      <dsp:nvSpPr>
        <dsp:cNvPr id="0" name=""/>
        <dsp:cNvSpPr/>
      </dsp:nvSpPr>
      <dsp:spPr>
        <a:xfrm>
          <a:off x="697026" y="4526863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Stats – </a:t>
          </a:r>
          <a:r>
            <a:rPr lang="zh-TW" alt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統計資料，可測量效能</a:t>
          </a:r>
          <a:endParaRPr lang="en-US" sz="1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697026" y="4526863"/>
        <a:ext cx="4188176" cy="603486"/>
      </dsp:txXfrm>
    </dsp:sp>
    <dsp:sp modelId="{F6812276-E1AE-4AA7-A2AA-1B0B300CAE24}">
      <dsp:nvSpPr>
        <dsp:cNvPr id="0" name=""/>
        <dsp:cNvSpPr/>
      </dsp:nvSpPr>
      <dsp:spPr>
        <a:xfrm>
          <a:off x="0" y="5281221"/>
          <a:ext cx="4885203" cy="603486"/>
        </a:xfrm>
        <a:prstGeom prst="roundRect">
          <a:avLst>
            <a:gd name="adj" fmla="val 10000"/>
          </a:avLst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A043A6-1650-426E-BDA4-7698F4A30392}">
      <dsp:nvSpPr>
        <dsp:cNvPr id="0" name=""/>
        <dsp:cNvSpPr/>
      </dsp:nvSpPr>
      <dsp:spPr>
        <a:xfrm>
          <a:off x="182554" y="5417005"/>
          <a:ext cx="331917" cy="33191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1EC942-9E1F-44F8-BEE3-FDEBE1055076}">
      <dsp:nvSpPr>
        <dsp:cNvPr id="0" name=""/>
        <dsp:cNvSpPr/>
      </dsp:nvSpPr>
      <dsp:spPr>
        <a:xfrm>
          <a:off x="697026" y="5281221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Gizmos – </a:t>
          </a:r>
          <a:r>
            <a:rPr lang="zh-TW" alt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新細明體" panose="02020500000000000000" pitchFamily="18" charset="-120"/>
              <a:cs typeface="+mn-cs"/>
            </a:rPr>
            <a:t>選擇觀看的方向</a:t>
          </a:r>
          <a:r>
            <a:rPr lang="en-US" sz="15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</a:p>
      </dsp:txBody>
      <dsp:txXfrm>
        <a:off x="697026" y="5281221"/>
        <a:ext cx="4188176" cy="6034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87AF5-AC94-4F19-BA63-34194B24356E}">
      <dsp:nvSpPr>
        <dsp:cNvPr id="0" name=""/>
        <dsp:cNvSpPr/>
      </dsp:nvSpPr>
      <dsp:spPr>
        <a:xfrm rot="5400000">
          <a:off x="4549890" y="-1664879"/>
          <a:ext cx="1221965" cy="4857292"/>
        </a:xfrm>
        <a:prstGeom prst="round2SameRect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Parent global </a:t>
          </a:r>
          <a:r>
            <a:rPr lang="en-US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pos=(1,2,3)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Child</a:t>
          </a:r>
          <a:r>
            <a:rPr lang="en-US" altLang="zh-TW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local </a:t>
          </a:r>
          <a:r>
            <a:rPr lang="en-US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position=(3,3,1)</a:t>
          </a:r>
        </a:p>
      </dsp:txBody>
      <dsp:txXfrm rot="-5400000">
        <a:off x="2732227" y="212435"/>
        <a:ext cx="4797641" cy="1102663"/>
      </dsp:txXfrm>
    </dsp:sp>
    <dsp:sp modelId="{DB36D89C-4F9E-4771-9840-0190E43B146B}">
      <dsp:nvSpPr>
        <dsp:cNvPr id="0" name=""/>
        <dsp:cNvSpPr/>
      </dsp:nvSpPr>
      <dsp:spPr>
        <a:xfrm>
          <a:off x="0" y="38"/>
          <a:ext cx="2732227" cy="1527457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b="1" kern="12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父子關係</a:t>
          </a:r>
          <a:endParaRPr lang="en-US" sz="3100" b="1" kern="1200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>
        <a:off x="74564" y="74602"/>
        <a:ext cx="2583099" cy="1378329"/>
      </dsp:txXfrm>
    </dsp:sp>
    <dsp:sp modelId="{BD97678B-ED7A-4C60-B89B-C90F79BC5082}">
      <dsp:nvSpPr>
        <dsp:cNvPr id="0" name=""/>
        <dsp:cNvSpPr/>
      </dsp:nvSpPr>
      <dsp:spPr>
        <a:xfrm rot="5400000">
          <a:off x="4549890" y="-61049"/>
          <a:ext cx="1221965" cy="4857292"/>
        </a:xfrm>
        <a:prstGeom prst="round2SameRect">
          <a:avLst/>
        </a:prstGeom>
        <a:solidFill>
          <a:srgbClr val="C0504D">
            <a:tint val="40000"/>
            <a:alpha val="90000"/>
            <a:hueOff val="5025821"/>
            <a:satOff val="-4378"/>
            <a:lumOff val="-6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5025821"/>
              <a:satOff val="-4378"/>
              <a:lumOff val="-6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Child</a:t>
          </a:r>
          <a:r>
            <a:rPr lang="en-US" altLang="zh-TW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 global </a:t>
          </a:r>
          <a:r>
            <a:rPr lang="en-US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pos</a:t>
          </a:r>
          <a:br>
            <a:rPr lang="en-US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</a:br>
          <a:r>
            <a:rPr lang="en-US" altLang="zh-TW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=Child local pos + Parent global pos</a:t>
          </a:r>
          <a:r>
            <a:rPr lang="en-US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/>
          </a:r>
          <a:br>
            <a:rPr lang="en-US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</a:br>
          <a:r>
            <a:rPr lang="en-US" sz="2000" b="1" kern="1200" baseline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=(3,3,1)+(1,2,3)=(4,5,4)</a:t>
          </a:r>
        </a:p>
      </dsp:txBody>
      <dsp:txXfrm rot="-5400000">
        <a:off x="2732227" y="1816265"/>
        <a:ext cx="4797641" cy="1102663"/>
      </dsp:txXfrm>
    </dsp:sp>
    <dsp:sp modelId="{9DA51869-C330-40D1-BFC0-AD30CD1527C2}">
      <dsp:nvSpPr>
        <dsp:cNvPr id="0" name=""/>
        <dsp:cNvSpPr/>
      </dsp:nvSpPr>
      <dsp:spPr>
        <a:xfrm>
          <a:off x="0" y="1603868"/>
          <a:ext cx="2732227" cy="1527457"/>
        </a:xfrm>
        <a:prstGeom prst="round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b="1" kern="1200" baseline="0" dirty="0">
              <a:solidFill>
                <a:sysClr val="window" lastClr="FFFFFF"/>
              </a:solidFill>
              <a:latin typeface="Arial" panose="020B0604020202020204" pitchFamily="34" charset="0"/>
              <a:ea typeface="微軟正黑體" panose="020B0604030504040204" pitchFamily="34" charset="-120"/>
              <a:cs typeface="+mn-cs"/>
            </a:rPr>
            <a:t>脫離父子關係後</a:t>
          </a:r>
          <a:endParaRPr lang="en-US" sz="3100" b="1" kern="1200" baseline="0" dirty="0">
            <a:solidFill>
              <a:sysClr val="window" lastClr="FFFFFF"/>
            </a:solidFill>
            <a:latin typeface="Arial" panose="020B0604020202020204" pitchFamily="34" charset="0"/>
            <a:ea typeface="微軟正黑體" panose="020B0604030504040204" pitchFamily="34" charset="-120"/>
            <a:cs typeface="+mn-cs"/>
          </a:endParaRPr>
        </a:p>
      </dsp:txBody>
      <dsp:txXfrm>
        <a:off x="74564" y="1678432"/>
        <a:ext cx="2583099" cy="1378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CC15E-1E6D-46E1-976F-067A1321F7D8}" type="datetimeFigureOut">
              <a:rPr lang="zh-TW" altLang="en-US" smtClean="0"/>
              <a:t>2023/2/23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A97FE-E57E-46D1-982C-93155DBFF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67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55E30-065B-4C40-9EF1-AED171CCA9D4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1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8FC6D-BAC8-40A3-9FEE-DB6CFFF8C41A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CA960-0614-436A-8C7E-28C5A5319A4E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9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5EBA-EC19-4F19-828F-1335427622F5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1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1FAA-5043-41E4-B78D-5CEB9F031A4F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0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A7CA9-3BA3-4540-B033-31D51D28D782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63B7-2C76-4EF7-9F55-DADF5A150F56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40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6464298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0265CA8-68E1-499F-9D73-F953E86C5F5A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481388" y="643572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74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FC74-ABF1-4A11-BDEA-44139E6347CC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9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618EA-23C9-4D06-A92E-AB2D28F59EF7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63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D2F4-9747-48AC-95D3-4887D787D453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5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495800" y="64357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3B3C0-BE9C-4F39-A585-4B87FB66A8D7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9538" y="643572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296402" y="64357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4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unity3d.com/2011/08/24/unity-hotkeys-keyboard-shortcuts-in-unity/" TargetMode="External"/><Relationship Id="rId2" Type="http://schemas.openxmlformats.org/officeDocument/2006/relationships/hyperlink" Target="http://docs.unity3d.com/Manual/UnityHotkeys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Unity Engine </a:t>
            </a:r>
            <a:r>
              <a:rPr lang="zh-TW" altLang="en-US" dirty="0"/>
              <a:t>介紹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zh-TW" smtClean="0"/>
              <a:t>2023/2/23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4FCEA-39A8-4157-A159-791BF9852189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67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Project </a:t>
            </a:r>
            <a:r>
              <a:rPr lang="zh-TW" altLang="en-US" dirty="0"/>
              <a:t>視窗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2900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zh-TW" altLang="en-US" sz="2400" dirty="0"/>
              <a:t>專案中所有滙入</a:t>
            </a:r>
            <a:r>
              <a:rPr lang="zh-TW" altLang="en-US" sz="2400" dirty="0" smtClean="0"/>
              <a:t>物件都可在</a:t>
            </a:r>
            <a:r>
              <a:rPr lang="en-US" altLang="zh-TW" sz="2400" dirty="0" smtClean="0"/>
              <a:t>Assets</a:t>
            </a:r>
            <a:r>
              <a:rPr lang="zh-TW" altLang="en-US" sz="2400" dirty="0" smtClean="0"/>
              <a:t>資料夾顯示</a:t>
            </a:r>
            <a:endParaRPr kumimoji="1" lang="zh-TW" altLang="en-US" sz="2400" dirty="0"/>
          </a:p>
          <a:p>
            <a:pPr lvl="1"/>
            <a:r>
              <a:rPr kumimoji="1" lang="en-US" altLang="zh-TW" sz="2400" dirty="0"/>
              <a:t>File</a:t>
            </a:r>
            <a:endParaRPr kumimoji="1" lang="zh-TW" altLang="en-US" sz="2400" dirty="0"/>
          </a:p>
          <a:p>
            <a:pPr lvl="1"/>
            <a:r>
              <a:rPr kumimoji="1" lang="en-US" altLang="zh-TW" sz="2400" dirty="0"/>
              <a:t>Scripts</a:t>
            </a:r>
            <a:endParaRPr kumimoji="1" lang="zh-TW" altLang="en-US" sz="2400" dirty="0"/>
          </a:p>
          <a:p>
            <a:pPr lvl="1"/>
            <a:r>
              <a:rPr kumimoji="1" lang="en-US" altLang="zh-TW" sz="2400" dirty="0"/>
              <a:t>Textures</a:t>
            </a:r>
          </a:p>
          <a:p>
            <a:pPr lvl="1"/>
            <a:r>
              <a:rPr kumimoji="1" lang="en-US" altLang="zh-TW" sz="2400" dirty="0"/>
              <a:t>Models</a:t>
            </a:r>
          </a:p>
          <a:p>
            <a:pPr lvl="1"/>
            <a:r>
              <a:rPr kumimoji="1" lang="en-US" altLang="zh-TW" sz="2400" dirty="0"/>
              <a:t>…</a:t>
            </a:r>
            <a:endParaRPr kumimoji="1" lang="zh-TW" altLang="en-US" sz="2400" dirty="0"/>
          </a:p>
          <a:p>
            <a:endParaRPr lang="zh-TW" altLang="en-US" sz="40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852" y="1505143"/>
            <a:ext cx="5199945" cy="3847714"/>
          </a:xfrm>
          <a:prstGeom prst="rect">
            <a:avLst/>
          </a:prstGeom>
        </p:spPr>
      </p:pic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748C-9CAA-4566-AA65-C4620AC35E66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9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Inspector </a:t>
            </a:r>
            <a:r>
              <a:rPr lang="zh-TW" altLang="en-US" dirty="0"/>
              <a:t>視窗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24086" cy="4351338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物件屬性檢視器</a:t>
            </a:r>
            <a:endParaRPr kumimoji="1" lang="en-US" altLang="zh-TW" dirty="0"/>
          </a:p>
          <a:p>
            <a:pPr lvl="1"/>
            <a:r>
              <a:rPr kumimoji="1" lang="zh-TW" altLang="en-US" sz="2400" dirty="0"/>
              <a:t>點選場景中物件察看</a:t>
            </a:r>
            <a:r>
              <a:rPr kumimoji="1" lang="en-US" altLang="zh-TW" sz="2400" dirty="0"/>
              <a:t>/</a:t>
            </a:r>
            <a:r>
              <a:rPr kumimoji="1" lang="zh-TW" altLang="en-US" sz="2400" dirty="0"/>
              <a:t>修改物件的屬性</a:t>
            </a:r>
            <a:endParaRPr kumimoji="1" lang="en-US" altLang="zh-TW" sz="2400" dirty="0"/>
          </a:p>
          <a:p>
            <a:endParaRPr lang="zh-TW" altLang="en-US" sz="400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08AB-26EE-4980-94D9-588CA128FC0A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5654" y="945291"/>
            <a:ext cx="5850545" cy="47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28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Game </a:t>
            </a:r>
            <a:r>
              <a:rPr lang="zh-TW" altLang="en-US" dirty="0"/>
              <a:t>視窗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846581-4BB1-4962-A70E-99BC3C297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遊戲執行時</a:t>
            </a:r>
            <a:r>
              <a:rPr lang="zh-TW" altLang="en-US" dirty="0" smtClean="0"/>
              <a:t>的視窗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D91-34AA-4E53-95BA-4E1ED04D90DD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75A631-4446-4AC6-BD0C-870C7016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78" y="1433513"/>
            <a:ext cx="7399422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0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Asset Store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40A237-53CE-48E2-A05D-09AF1B51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遊戲資源商店網頁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AAB8-9936-40A8-881F-CCE6D3FE29B3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945" y="770731"/>
            <a:ext cx="6363855" cy="51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Assets</a:t>
            </a:r>
            <a:r>
              <a:rPr lang="zh-TW" altLang="en-US" dirty="0" smtClean="0"/>
              <a:t> </a:t>
            </a:r>
            <a:r>
              <a:rPr lang="zh-TW" altLang="en-US" dirty="0"/>
              <a:t>資源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Asset ==</a:t>
            </a:r>
            <a:r>
              <a:rPr lang="en-US" altLang="zh-TW" dirty="0">
                <a:sym typeface="Wingdings" panose="05000000000000000000" pitchFamily="2" charset="2"/>
              </a:rPr>
              <a:t> file or folder</a:t>
            </a:r>
          </a:p>
          <a:p>
            <a:pPr lvl="0">
              <a:lnSpc>
                <a:spcPct val="100000"/>
              </a:lnSpc>
            </a:pPr>
            <a:r>
              <a:rPr lang="en-US" altLang="zh-TW" dirty="0"/>
              <a:t>Unity Assets  </a:t>
            </a:r>
            <a:r>
              <a:rPr lang="zh-TW" altLang="zh-TW" dirty="0"/>
              <a:t>應該要放在特定 </a:t>
            </a:r>
            <a:r>
              <a:rPr lang="en-US" altLang="zh-TW" dirty="0"/>
              <a:t>folder </a:t>
            </a:r>
            <a:r>
              <a:rPr lang="zh-TW" altLang="zh-TW" dirty="0"/>
              <a:t>中</a:t>
            </a:r>
            <a:r>
              <a:rPr lang="zh-TW" altLang="en-US" dirty="0"/>
              <a:t>，以便</a:t>
            </a:r>
            <a:r>
              <a:rPr lang="zh-TW" altLang="zh-TW" dirty="0"/>
              <a:t>分類管理，避免混亂</a:t>
            </a:r>
            <a:endParaRPr lang="en-US" altLang="zh-TW" dirty="0"/>
          </a:p>
          <a:p>
            <a:pPr>
              <a:lnSpc>
                <a:spcPct val="100000"/>
              </a:lnSpc>
            </a:pP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TW" altLang="zh-TW" dirty="0"/>
              <a:t>可以使用</a:t>
            </a:r>
            <a:r>
              <a:rPr lang="en-US" altLang="zh-TW" dirty="0">
                <a:solidFill>
                  <a:srgbClr val="0000FF"/>
                </a:solidFill>
              </a:rPr>
              <a:t>Window</a:t>
            </a:r>
            <a:r>
              <a:rPr lang="zh-TW" altLang="zh-TW" dirty="0">
                <a:solidFill>
                  <a:srgbClr val="0000FF"/>
                </a:solidFill>
              </a:rPr>
              <a:t>的檔案總管</a:t>
            </a:r>
            <a:r>
              <a:rPr lang="zh-TW" altLang="zh-TW" dirty="0"/>
              <a:t>做處理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zh-TW" sz="2400" dirty="0"/>
              <a:t>例如</a:t>
            </a:r>
            <a:r>
              <a:rPr lang="en-US" altLang="zh-TW" sz="2400" dirty="0"/>
              <a:t>:</a:t>
            </a:r>
            <a:r>
              <a:rPr lang="zh-TW" altLang="zh-TW" sz="2400" dirty="0"/>
              <a:t>拷貝</a:t>
            </a:r>
            <a:r>
              <a:rPr lang="en-US" altLang="zh-TW" sz="2400" dirty="0"/>
              <a:t>/</a:t>
            </a:r>
            <a:r>
              <a:rPr lang="zh-TW" altLang="zh-TW" sz="2400" dirty="0"/>
              <a:t>搬移</a:t>
            </a:r>
            <a:endParaRPr lang="en-US" altLang="zh-TW" sz="2400" dirty="0"/>
          </a:p>
          <a:p>
            <a:pPr lvl="1">
              <a:lnSpc>
                <a:spcPct val="100000"/>
              </a:lnSpc>
            </a:pPr>
            <a:r>
              <a:rPr lang="zh-TW" altLang="zh-TW" sz="2400" dirty="0">
                <a:solidFill>
                  <a:srgbClr val="FF0000"/>
                </a:solidFill>
              </a:rPr>
              <a:t>建議儘量在</a:t>
            </a:r>
            <a:r>
              <a:rPr lang="en-US" altLang="zh-TW" sz="2400" dirty="0">
                <a:solidFill>
                  <a:srgbClr val="FF0000"/>
                </a:solidFill>
              </a:rPr>
              <a:t>Unity</a:t>
            </a:r>
            <a:r>
              <a:rPr lang="zh-TW" altLang="zh-TW" sz="2400" dirty="0">
                <a:solidFill>
                  <a:srgbClr val="FF0000"/>
                </a:solidFill>
              </a:rPr>
              <a:t>中處理比較好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0">
              <a:lnSpc>
                <a:spcPct val="100000"/>
              </a:lnSpc>
            </a:pPr>
            <a:r>
              <a:rPr lang="zh-TW" altLang="zh-TW" dirty="0"/>
              <a:t>在</a:t>
            </a:r>
            <a:r>
              <a:rPr lang="en-US" altLang="zh-TW" dirty="0"/>
              <a:t>Unity</a:t>
            </a:r>
            <a:r>
              <a:rPr lang="zh-TW" altLang="zh-TW" dirty="0"/>
              <a:t>外部進行檔案拷貝、搬動、刪除，有可能會把階層結構搞亂，</a:t>
            </a:r>
            <a:r>
              <a:rPr lang="zh-TW" altLang="zh-TW" dirty="0">
                <a:solidFill>
                  <a:srgbClr val="C00000"/>
                </a:solidFill>
              </a:rPr>
              <a:t>要小心處理</a:t>
            </a:r>
            <a:r>
              <a:rPr lang="zh-TW" altLang="zh-TW" dirty="0"/>
              <a:t>。</a:t>
            </a:r>
            <a:endParaRPr lang="en-US" altLang="zh-TW" dirty="0"/>
          </a:p>
          <a:p>
            <a:pPr>
              <a:lnSpc>
                <a:spcPct val="100000"/>
              </a:lnSpc>
            </a:pPr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7666-1377-4A45-AE52-10A4FD004C74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3" y="3432931"/>
            <a:ext cx="2496817" cy="3109144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3429000" y="3574474"/>
            <a:ext cx="768927" cy="1745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7467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課堂練習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請開啟一個</a:t>
            </a:r>
            <a:r>
              <a:rPr lang="en-US" altLang="zh-TW" dirty="0" smtClean="0"/>
              <a:t>unity</a:t>
            </a:r>
            <a:r>
              <a:rPr lang="zh-TW" altLang="en-US" dirty="0" smtClean="0"/>
              <a:t>專案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命名：</a:t>
            </a:r>
            <a:r>
              <a:rPr lang="en-US" altLang="zh-TW" dirty="0" smtClean="0"/>
              <a:t>myproj01</a:t>
            </a:r>
          </a:p>
          <a:p>
            <a:pPr lvl="1"/>
            <a:r>
              <a:rPr lang="zh-TW" altLang="en-US" dirty="0" smtClean="0"/>
              <a:t>嘗試不同的版面配置 </a:t>
            </a:r>
            <a:r>
              <a:rPr lang="en-US" altLang="zh-TW" dirty="0" smtClean="0"/>
              <a:t>2by3 </a:t>
            </a:r>
            <a:r>
              <a:rPr lang="en-US" altLang="zh-TW" dirty="0" smtClean="0">
                <a:sym typeface="Wingdings" panose="05000000000000000000" pitchFamily="2" charset="2"/>
              </a:rPr>
              <a:t> 4 splits  Tall  Wide</a:t>
            </a:r>
          </a:p>
          <a:p>
            <a:pPr lvl="1"/>
            <a:r>
              <a:rPr lang="zh-TW" altLang="en-US" dirty="0" smtClean="0"/>
              <a:t>建立一個最適合你自己操作的版面配置，</a:t>
            </a:r>
            <a:r>
              <a:rPr lang="en-US" altLang="zh-TW" dirty="0" smtClean="0"/>
              <a:t>save layout : </a:t>
            </a:r>
            <a:r>
              <a:rPr lang="en-US" altLang="zh-TW" dirty="0" err="1" smtClean="0"/>
              <a:t>mylayout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A7CA9-3BA3-4540-B033-31D51D28D782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47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Asset Store</a:t>
            </a:r>
            <a:r>
              <a:rPr lang="zh-TW" altLang="en-US" dirty="0"/>
              <a:t>中的物件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58029" cy="4351338"/>
          </a:xfrm>
        </p:spPr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Asset store</a:t>
            </a:r>
            <a:r>
              <a:rPr kumimoji="1" lang="zh-TW" altLang="en-US" dirty="0"/>
              <a:t>中找尋 </a:t>
            </a:r>
            <a:r>
              <a:rPr kumimoji="1" lang="en-US" altLang="zh-TW" dirty="0" smtClean="0"/>
              <a:t>Spider Green </a:t>
            </a:r>
            <a:r>
              <a:rPr kumimoji="1" lang="zh-TW" altLang="en-US" dirty="0" smtClean="0"/>
              <a:t>模型</a:t>
            </a:r>
            <a:endParaRPr kumimoji="1" lang="en-US" altLang="zh-TW" dirty="0"/>
          </a:p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96229" y="1773022"/>
            <a:ext cx="7489162" cy="4729377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D502B-9056-4D3B-AD05-9D581D7B4A64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70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A52E5-D5C3-4380-B319-1152237D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TW" sz="2800" dirty="0">
                <a:latin typeface="+mn-lt"/>
                <a:ea typeface="+mj-ea"/>
              </a:rPr>
              <a:t>Spider Green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CDF431-1580-4759-B111-8426DAD8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F2FE181-8116-4653-96FD-4FC7B69C14C3}" type="slidenum">
              <a:rPr lang="en-US" altLang="zh-TW" smtClean="0"/>
              <a:pPr>
                <a:spcAft>
                  <a:spcPts val="600"/>
                </a:spcAft>
              </a:pPr>
              <a:t>17</a:t>
            </a:fld>
            <a:endParaRPr lang="en-US" altLang="zh-TW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E259CE7-1027-414D-A5A0-48A6BD10FD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38815" y="1213284"/>
            <a:ext cx="7527698" cy="5363296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8CF8-8C18-4AF5-9D7D-A372E316CD22}" type="datetime1">
              <a:rPr lang="zh-TW" altLang="en-US" smtClean="0"/>
              <a:t>2023/2/23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7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TW" sz="2800" dirty="0">
                <a:latin typeface="+mn-lt"/>
                <a:ea typeface="+mj-ea"/>
              </a:rPr>
              <a:t>Download Asset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F2FE181-8116-4653-96FD-4FC7B69C14C3}" type="slidenum">
              <a:rPr lang="en-US" altLang="zh-TW" smtClean="0"/>
              <a:pPr>
                <a:spcAft>
                  <a:spcPts val="600"/>
                </a:spcAft>
              </a:pPr>
              <a:t>18</a:t>
            </a:fld>
            <a:endParaRPr lang="en-US" altLang="zh-TW" dirty="0"/>
          </a:p>
        </p:txBody>
      </p:sp>
      <p:pic>
        <p:nvPicPr>
          <p:cNvPr id="9" name="圖片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429103" y="1027502"/>
            <a:ext cx="6860040" cy="5693973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2EB5-24A2-483C-86A5-55D4D1A5D18F}" type="datetime1">
              <a:rPr lang="zh-TW" altLang="en-US" smtClean="0"/>
              <a:t>2023/2/23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037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TW" sz="2800">
                <a:latin typeface="+mn-lt"/>
                <a:ea typeface="+mj-ea"/>
              </a:rPr>
              <a:t>Import Asset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F2FE181-8116-4653-96FD-4FC7B69C14C3}" type="slidenum">
              <a:rPr lang="en-US" altLang="zh-TW" smtClean="0"/>
              <a:pPr>
                <a:spcAft>
                  <a:spcPts val="600"/>
                </a:spcAft>
              </a:pPr>
              <a:t>19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69327" y="1748481"/>
            <a:ext cx="3868663" cy="4190654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1D2C-9389-4BD0-A7C8-73612BC9C319}" type="datetime1">
              <a:rPr lang="zh-TW" altLang="en-US" smtClean="0"/>
              <a:t>2023/2/23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Unity project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3086AD-875E-404F-A1C0-9896EBDA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77" y="1748897"/>
            <a:ext cx="4757110" cy="3731195"/>
          </a:xfrm>
          <a:prstGeom prst="rect">
            <a:avLst/>
          </a:prstGeom>
        </p:spPr>
      </p:pic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40C72D3D-F3B8-401E-AE23-D81CC501D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98" y="1748897"/>
            <a:ext cx="6337919" cy="3679446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A92EE-1F6B-446F-BCCA-5B49900444DC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80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TW" sz="2800" dirty="0"/>
              <a:t>Import</a:t>
            </a:r>
            <a:r>
              <a:rPr kumimoji="1" lang="zh-TW" altLang="en-US" sz="2800" dirty="0"/>
              <a:t>後在</a:t>
            </a:r>
            <a:r>
              <a:rPr kumimoji="1" lang="en-US" altLang="zh-TW" sz="2800" dirty="0"/>
              <a:t>Asset</a:t>
            </a:r>
            <a:r>
              <a:rPr kumimoji="1" lang="zh-TW" altLang="en-US" sz="2800" dirty="0"/>
              <a:t>中就會出現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F2FE181-8116-4653-96FD-4FC7B69C14C3}" type="slidenum">
              <a:rPr lang="en-US" altLang="zh-TW" smtClean="0"/>
              <a:pPr>
                <a:spcAft>
                  <a:spcPts val="600"/>
                </a:spcAft>
              </a:pPr>
              <a:t>20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61331" y="1433512"/>
            <a:ext cx="6439126" cy="5231443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E06E-1344-4847-887B-CF9FD951BF02}" type="datetime1">
              <a:rPr lang="zh-TW" altLang="en-US" smtClean="0"/>
              <a:t>2023/2/23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86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/>
              <a:t>Asset</a:t>
            </a:r>
            <a:r>
              <a:rPr kumimoji="1" lang="zh-TW" altLang="en-US" sz="2800"/>
              <a:t>加到</a:t>
            </a:r>
            <a:r>
              <a:rPr kumimoji="1" lang="en-US" altLang="zh-TW" sz="2800"/>
              <a:t>Scene</a:t>
            </a:r>
            <a:r>
              <a:rPr kumimoji="1" lang="zh-TW" altLang="en-US" sz="2800"/>
              <a:t>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3575858" cy="4351338"/>
          </a:xfrm>
        </p:spPr>
        <p:txBody>
          <a:bodyPr>
            <a:normAutofit/>
          </a:bodyPr>
          <a:lstStyle/>
          <a:p>
            <a:r>
              <a:rPr kumimoji="1" lang="zh-TW" altLang="en-US" sz="2000" dirty="0"/>
              <a:t>素材資源資料夾 </a:t>
            </a:r>
            <a:r>
              <a:rPr kumimoji="1" lang="en-US" altLang="zh-TW" sz="2000" dirty="0"/>
              <a:t>Assets</a:t>
            </a:r>
          </a:p>
          <a:p>
            <a:pPr lvl="1"/>
            <a:r>
              <a:rPr kumimoji="1" lang="en-US" altLang="zh-TW" dirty="0"/>
              <a:t>Spider</a:t>
            </a:r>
            <a:r>
              <a:rPr kumimoji="1" lang="zh-TW" altLang="en-US" dirty="0"/>
              <a:t> </a:t>
            </a:r>
            <a:r>
              <a:rPr kumimoji="1" lang="en-US" altLang="zh-TW" dirty="0"/>
              <a:t>Green</a:t>
            </a:r>
            <a:r>
              <a:rPr kumimoji="1" lang="zh-TW" altLang="en-US" dirty="0"/>
              <a:t>資料夾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prefab(</a:t>
            </a:r>
            <a:r>
              <a:rPr kumimoji="1" lang="zh-TW" altLang="en-US" dirty="0"/>
              <a:t>預製物件</a:t>
            </a:r>
            <a:r>
              <a:rPr kumimoji="1" lang="en-US" altLang="zh-TW" dirty="0"/>
              <a:t>)</a:t>
            </a:r>
            <a:r>
              <a:rPr kumimoji="1" lang="zh-TW" altLang="en-US" dirty="0"/>
              <a:t>資料夾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將</a:t>
            </a:r>
            <a:r>
              <a:rPr kumimoji="1" lang="en-US" altLang="zh-TW" dirty="0">
                <a:solidFill>
                  <a:srgbClr val="00B050"/>
                </a:solidFill>
              </a:rPr>
              <a:t>SPIDER</a:t>
            </a:r>
            <a:r>
              <a:rPr kumimoji="1" lang="zh-TW" altLang="en-US" dirty="0">
                <a:solidFill>
                  <a:srgbClr val="00B050"/>
                </a:solidFill>
              </a:rPr>
              <a:t>物件</a:t>
            </a:r>
            <a:r>
              <a:rPr kumimoji="1" lang="zh-TW" altLang="en-US" dirty="0"/>
              <a:t>拖拉到</a:t>
            </a:r>
            <a:r>
              <a:rPr kumimoji="1" lang="en-US" altLang="zh-TW" dirty="0"/>
              <a:t>Scene</a:t>
            </a:r>
            <a:r>
              <a:rPr kumimoji="1" lang="zh-TW" altLang="en-US" dirty="0"/>
              <a:t>或</a:t>
            </a:r>
            <a:r>
              <a:rPr kumimoji="1" lang="en-US" altLang="zh-TW" dirty="0"/>
              <a:t>Hierarchy</a:t>
            </a:r>
          </a:p>
          <a:p>
            <a:r>
              <a:rPr kumimoji="1" lang="zh-TW" altLang="en-US" sz="2000" dirty="0"/>
              <a:t>按下</a:t>
            </a:r>
            <a:r>
              <a:rPr kumimoji="1" lang="en-US" altLang="zh-TW" sz="2000" dirty="0"/>
              <a:t>play</a:t>
            </a:r>
          </a:p>
          <a:p>
            <a:endParaRPr kumimoji="1"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FE181-8116-4653-96FD-4FC7B69C14C3}" type="slidenum">
              <a:rPr lang="zh-TW" alt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zh-TW" altLang="en-US" sz="100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978" y="1690688"/>
            <a:ext cx="6730821" cy="5031288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40C9-01BD-4AB1-BA56-468E0C3E652F}" type="datetime1">
              <a:rPr lang="zh-TW" altLang="en-US" smtClean="0"/>
              <a:t>2023/2/23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1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 </a:t>
            </a:r>
            <a:r>
              <a:rPr kumimoji="1" lang="zh-TW" altLang="en-US" dirty="0" smtClean="0"/>
              <a:t>變形工具 （位置、旋轉、縮放）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43400" cy="4351338"/>
          </a:xfrm>
        </p:spPr>
        <p:txBody>
          <a:bodyPr>
            <a:normAutofit/>
          </a:bodyPr>
          <a:lstStyle/>
          <a:p>
            <a:r>
              <a:rPr kumimoji="1" lang="en-US" altLang="zh-TW" sz="2800" dirty="0"/>
              <a:t>Position</a:t>
            </a:r>
            <a:r>
              <a:rPr kumimoji="1" lang="zh-TW" altLang="en-US" sz="2800" dirty="0"/>
              <a:t>：物件中心位置座標</a:t>
            </a:r>
            <a:endParaRPr kumimoji="1" lang="en-US" altLang="zh-TW" sz="2800" dirty="0"/>
          </a:p>
          <a:p>
            <a:pPr lvl="1"/>
            <a:endParaRPr kumimoji="1" lang="en-US" altLang="zh-TW" dirty="0"/>
          </a:p>
          <a:p>
            <a:endParaRPr kumimoji="1" lang="en-US" altLang="zh-TW" sz="2800" dirty="0"/>
          </a:p>
          <a:p>
            <a:r>
              <a:rPr kumimoji="1" lang="en-US" altLang="zh-TW" sz="2800" dirty="0"/>
              <a:t>Rotation</a:t>
            </a:r>
            <a:r>
              <a:rPr kumimoji="1" lang="zh-TW" altLang="en-US" sz="2800" dirty="0"/>
              <a:t>：旋轉角度</a:t>
            </a:r>
            <a:endParaRPr kumimoji="1" lang="en-US" altLang="zh-TW" sz="2800" dirty="0"/>
          </a:p>
          <a:p>
            <a:endParaRPr kumimoji="1" lang="en-US" altLang="zh-TW" sz="2800" dirty="0"/>
          </a:p>
          <a:p>
            <a:endParaRPr kumimoji="1" lang="en-US" altLang="zh-TW" sz="2800" dirty="0"/>
          </a:p>
          <a:p>
            <a:r>
              <a:rPr kumimoji="1" lang="en-US" altLang="zh-TW" sz="2800" dirty="0"/>
              <a:t>Scale</a:t>
            </a:r>
            <a:r>
              <a:rPr kumimoji="1" lang="zh-TW" altLang="en-US" sz="2800" dirty="0"/>
              <a:t>：放大</a:t>
            </a:r>
            <a:r>
              <a:rPr kumimoji="1" lang="en-US" altLang="zh-TW" sz="2800" dirty="0"/>
              <a:t>/</a:t>
            </a:r>
            <a:r>
              <a:rPr kumimoji="1" lang="zh-TW" altLang="en-US" sz="2800" dirty="0"/>
              <a:t>縮小等級</a:t>
            </a:r>
            <a:endParaRPr kumimoji="1" lang="en-US" altLang="zh-TW" sz="2800" dirty="0"/>
          </a:p>
          <a:p>
            <a:endParaRPr lang="zh-TW" altLang="en-US" sz="4000" dirty="0"/>
          </a:p>
        </p:txBody>
      </p:sp>
      <p:pic>
        <p:nvPicPr>
          <p:cNvPr id="5" name="Picture 2" descr="C:\Users\cubik\AppData\Local\Temp\SNAGHTML999ff1.PNG">
            <a:extLst>
              <a:ext uri="{FF2B5EF4-FFF2-40B4-BE49-F238E27FC236}">
                <a16:creationId xmlns:a16="http://schemas.microsoft.com/office/drawing/2014/main" id="{EB6F1A5B-B11A-413A-8E71-3E41F9DF348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45831"/>
            <a:ext cx="6474006" cy="343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299DE-1CA3-43C0-B2B2-BD43AD1A66FE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22</a:t>
            </a:fld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F4D231D-1490-C741-9847-C8F1E1DF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20" y="2856772"/>
            <a:ext cx="3310783" cy="40375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68ADF2E-9770-524A-A2D9-7DC5C9D45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319" y="4323909"/>
            <a:ext cx="3385322" cy="40375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AC1E185-6EE4-0C47-A791-65EF61FC2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319" y="5772942"/>
            <a:ext cx="3157925" cy="403753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9C3D1910-B348-B641-933F-E710C7234340}"/>
              </a:ext>
            </a:extLst>
          </p:cNvPr>
          <p:cNvSpPr/>
          <p:nvPr/>
        </p:nvSpPr>
        <p:spPr>
          <a:xfrm>
            <a:off x="2823449" y="5689158"/>
            <a:ext cx="667512" cy="6461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6B97697-25F7-D34F-956B-0FBB0B6F5415}"/>
              </a:ext>
            </a:extLst>
          </p:cNvPr>
          <p:cNvSpPr txBox="1"/>
          <p:nvPr/>
        </p:nvSpPr>
        <p:spPr>
          <a:xfrm>
            <a:off x="9549324" y="1682429"/>
            <a:ext cx="21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00FF"/>
                </a:solidFill>
              </a:rPr>
              <a:t>Transform </a:t>
            </a:r>
            <a:r>
              <a:rPr kumimoji="1" lang="zh-TW" altLang="en-US" b="1" dirty="0">
                <a:solidFill>
                  <a:srgbClr val="0000FF"/>
                </a:solidFill>
              </a:rPr>
              <a:t>屬性欄位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5587FE1-DF37-4553-9B66-7FF143408BFA}"/>
              </a:ext>
            </a:extLst>
          </p:cNvPr>
          <p:cNvSpPr/>
          <p:nvPr/>
        </p:nvSpPr>
        <p:spPr>
          <a:xfrm>
            <a:off x="2465695" y="4202698"/>
            <a:ext cx="667512" cy="6461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C3F8396-06C1-40C7-B38A-C81D38D6D624}"/>
              </a:ext>
            </a:extLst>
          </p:cNvPr>
          <p:cNvSpPr/>
          <p:nvPr/>
        </p:nvSpPr>
        <p:spPr>
          <a:xfrm>
            <a:off x="1743223" y="2716238"/>
            <a:ext cx="667512" cy="6461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B71065E-75B5-47E8-93A4-343840FF83F4}"/>
              </a:ext>
            </a:extLst>
          </p:cNvPr>
          <p:cNvCxnSpPr/>
          <p:nvPr/>
        </p:nvCxnSpPr>
        <p:spPr>
          <a:xfrm>
            <a:off x="10843054" y="2110894"/>
            <a:ext cx="0" cy="92843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CA5BC7-AC28-43D1-84A0-D32AC61BBD11}"/>
              </a:ext>
            </a:extLst>
          </p:cNvPr>
          <p:cNvSpPr txBox="1"/>
          <p:nvPr/>
        </p:nvSpPr>
        <p:spPr>
          <a:xfrm>
            <a:off x="5697890" y="1515426"/>
            <a:ext cx="166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Transform </a:t>
            </a:r>
            <a:r>
              <a:rPr lang="zh-TW" altLang="en-US" b="1" dirty="0">
                <a:solidFill>
                  <a:srgbClr val="0000FF"/>
                </a:solidFill>
              </a:rPr>
              <a:t>工具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08D6B33-5133-4929-946A-7D7600AB1642}"/>
              </a:ext>
            </a:extLst>
          </p:cNvPr>
          <p:cNvCxnSpPr>
            <a:stCxn id="7" idx="2"/>
          </p:cNvCxnSpPr>
          <p:nvPr/>
        </p:nvCxnSpPr>
        <p:spPr>
          <a:xfrm flipH="1">
            <a:off x="6096000" y="1884758"/>
            <a:ext cx="435676" cy="36107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1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Reset Transform Data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6529-5C79-4573-A6C6-C154DC3F9EDC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5" y="2578640"/>
            <a:ext cx="4874489" cy="114083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295" y="1934452"/>
            <a:ext cx="2610214" cy="2429214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5544457" y="2452914"/>
            <a:ext cx="551543" cy="508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stCxn id="10" idx="6"/>
          </p:cNvCxnSpPr>
          <p:nvPr/>
        </p:nvCxnSpPr>
        <p:spPr>
          <a:xfrm flipV="1">
            <a:off x="6096000" y="2119086"/>
            <a:ext cx="2075543" cy="587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349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課堂練習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下載 </a:t>
            </a:r>
            <a:r>
              <a:rPr lang="en-US" altLang="zh-TW" dirty="0" smtClean="0"/>
              <a:t>spider green </a:t>
            </a:r>
          </a:p>
          <a:p>
            <a:r>
              <a:rPr lang="zh-TW" altLang="en-US" dirty="0" smtClean="0"/>
              <a:t>將其位置移到 </a:t>
            </a:r>
            <a:r>
              <a:rPr lang="en-US" altLang="zh-TW" dirty="0" smtClean="0"/>
              <a:t>(3.5, 2.5, 5.0)</a:t>
            </a:r>
          </a:p>
          <a:p>
            <a:r>
              <a:rPr lang="zh-TW" altLang="en-US" dirty="0"/>
              <a:t>將</a:t>
            </a:r>
            <a:r>
              <a:rPr lang="zh-TW" altLang="en-US" dirty="0" smtClean="0"/>
              <a:t>其姿態改變 </a:t>
            </a:r>
            <a:r>
              <a:rPr lang="en-US" altLang="zh-TW" dirty="0" smtClean="0"/>
              <a:t>(15, 0, -20) </a:t>
            </a:r>
            <a:r>
              <a:rPr lang="zh-TW" altLang="en-US" dirty="0" smtClean="0"/>
              <a:t>旋轉</a:t>
            </a:r>
            <a:endParaRPr lang="en-US" altLang="zh-TW" dirty="0" smtClean="0"/>
          </a:p>
          <a:p>
            <a:r>
              <a:rPr lang="zh-TW" altLang="en-US" dirty="0"/>
              <a:t>將</a:t>
            </a:r>
            <a:r>
              <a:rPr lang="zh-TW" altLang="en-US" dirty="0" smtClean="0"/>
              <a:t>其大小增大</a:t>
            </a:r>
            <a:r>
              <a:rPr lang="en-US" altLang="zh-TW" dirty="0" smtClean="0"/>
              <a:t>1</a:t>
            </a:r>
            <a:r>
              <a:rPr lang="zh-TW" altLang="en-US" dirty="0" smtClean="0"/>
              <a:t>倍 </a:t>
            </a:r>
            <a:r>
              <a:rPr lang="en-US" altLang="zh-TW" dirty="0" smtClean="0"/>
              <a:t>(2, 2, 2)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5CA8-68E1-499F-9D73-F953E86C5F5A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38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Hierarchy</a:t>
            </a:r>
            <a:endParaRPr lang="zh-TW" altLang="en-US" dirty="0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A0074A36-7A2B-4C67-9490-1BA6477A36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4764"/>
              </p:ext>
            </p:extLst>
          </p:nvPr>
        </p:nvGraphicFramePr>
        <p:xfrm>
          <a:off x="1097461" y="1433512"/>
          <a:ext cx="10122082" cy="4647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1F51-D8D0-476C-B770-930B587E103E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72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5CA8-68E1-499F-9D73-F953E86C5F5A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711265652"/>
              </p:ext>
            </p:extLst>
          </p:nvPr>
        </p:nvGraphicFramePr>
        <p:xfrm>
          <a:off x="1221971" y="107950"/>
          <a:ext cx="9642764" cy="669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738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Parent/Child</a:t>
            </a:r>
            <a:r>
              <a:rPr lang="zh-TW" altLang="en-US" dirty="0"/>
              <a:t>父子關係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41" y="1604351"/>
            <a:ext cx="7797460" cy="4694327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0ECB-0772-4876-A8BB-56FB11F41292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96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Child </a:t>
            </a:r>
            <a:r>
              <a:rPr lang="zh-TW" altLang="en-US" dirty="0"/>
              <a:t>從屬於 </a:t>
            </a:r>
            <a:r>
              <a:rPr lang="en-US" altLang="zh-TW" dirty="0"/>
              <a:t>Parent</a:t>
            </a:r>
            <a:endParaRPr lang="zh-TW" altLang="en-US" dirty="0"/>
          </a:p>
        </p:txBody>
      </p:sp>
      <p:pic>
        <p:nvPicPr>
          <p:cNvPr id="3" name="Picture 2" descr="C:\Users\cubik\AppData\Local\Temp\SNAGHTML161101b0.PNG">
            <a:extLst>
              <a:ext uri="{FF2B5EF4-FFF2-40B4-BE49-F238E27FC236}">
                <a16:creationId xmlns:a16="http://schemas.microsoft.com/office/drawing/2014/main" id="{B95CA978-2C45-4B95-82F5-DABA7DD90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362" y="1682069"/>
            <a:ext cx="513728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圖說文字: 折線 5">
            <a:extLst>
              <a:ext uri="{FF2B5EF4-FFF2-40B4-BE49-F238E27FC236}">
                <a16:creationId xmlns:a16="http://schemas.microsoft.com/office/drawing/2014/main" id="{B95FF38D-3D4D-4005-86ED-BCD7E4E9A639}"/>
              </a:ext>
            </a:extLst>
          </p:cNvPr>
          <p:cNvSpPr/>
          <p:nvPr/>
        </p:nvSpPr>
        <p:spPr>
          <a:xfrm>
            <a:off x="1625600" y="1902881"/>
            <a:ext cx="2180658" cy="1080120"/>
          </a:xfrm>
          <a:prstGeom prst="borderCallout2">
            <a:avLst>
              <a:gd name="adj1" fmla="val 61851"/>
              <a:gd name="adj2" fmla="val 108435"/>
              <a:gd name="adj3" fmla="val 111384"/>
              <a:gd name="adj4" fmla="val 133055"/>
              <a:gd name="adj5" fmla="val 110570"/>
              <a:gd name="adj6" fmla="val 3036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父旋轉兒子會跟著旋轉，移位、縮放時亦同</a:t>
            </a:r>
          </a:p>
        </p:txBody>
      </p:sp>
      <p:sp>
        <p:nvSpPr>
          <p:cNvPr id="5" name="語音泡泡: 圓角矩形 6">
            <a:extLst>
              <a:ext uri="{FF2B5EF4-FFF2-40B4-BE49-F238E27FC236}">
                <a16:creationId xmlns:a16="http://schemas.microsoft.com/office/drawing/2014/main" id="{E3FFDA1C-8759-4AE2-84E6-FDE0DACDF9D4}"/>
              </a:ext>
            </a:extLst>
          </p:cNvPr>
          <p:cNvSpPr/>
          <p:nvPr/>
        </p:nvSpPr>
        <p:spPr>
          <a:xfrm>
            <a:off x="1930400" y="3703081"/>
            <a:ext cx="1803850" cy="1008112"/>
          </a:xfrm>
          <a:prstGeom prst="wedgeRoundRectCallout">
            <a:avLst>
              <a:gd name="adj1" fmla="val 102779"/>
              <a:gd name="adj2" fmla="val 36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可以試著改變父親的 </a:t>
            </a: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position, rotation, scale</a:t>
            </a:r>
            <a:endParaRPr lang="zh-TW" altLang="en-US" sz="160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A9D6-8739-48A8-B581-E6FB1DABD47E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80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Child </a:t>
            </a:r>
            <a:r>
              <a:rPr lang="zh-TW" altLang="en-US" dirty="0"/>
              <a:t>使用相對父親的座標</a:t>
            </a:r>
          </a:p>
        </p:txBody>
      </p:sp>
      <p:pic>
        <p:nvPicPr>
          <p:cNvPr id="3" name="Picture 2" descr="C:\Users\cubik\AppData\Local\Temp\SNAGHTML1618a570.PNG">
            <a:extLst>
              <a:ext uri="{FF2B5EF4-FFF2-40B4-BE49-F238E27FC236}">
                <a16:creationId xmlns:a16="http://schemas.microsoft.com/office/drawing/2014/main" id="{2710230B-455B-4D8A-93B7-19710F34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660" y="1433513"/>
            <a:ext cx="5288670" cy="46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圖說文字: 折線 5">
            <a:extLst>
              <a:ext uri="{FF2B5EF4-FFF2-40B4-BE49-F238E27FC236}">
                <a16:creationId xmlns:a16="http://schemas.microsoft.com/office/drawing/2014/main" id="{62867FAD-E7EB-4C23-B6D7-464EF33878E0}"/>
              </a:ext>
            </a:extLst>
          </p:cNvPr>
          <p:cNvSpPr/>
          <p:nvPr/>
        </p:nvSpPr>
        <p:spPr>
          <a:xfrm>
            <a:off x="1828800" y="2052340"/>
            <a:ext cx="2440788" cy="1296144"/>
          </a:xfrm>
          <a:prstGeom prst="borderCallout2">
            <a:avLst>
              <a:gd name="adj1" fmla="val 84294"/>
              <a:gd name="adj2" fmla="val 109785"/>
              <a:gd name="adj3" fmla="val 38238"/>
              <a:gd name="adj4" fmla="val 119871"/>
              <a:gd name="adj5" fmla="val 39224"/>
              <a:gd name="adj6" fmla="val 3580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旋轉父親時，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兒子跟著旋轉，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相對坐標值不變</a:t>
            </a:r>
          </a:p>
        </p:txBody>
      </p:sp>
      <p:sp>
        <p:nvSpPr>
          <p:cNvPr id="5" name="語音泡泡: 圓角矩形 11">
            <a:extLst>
              <a:ext uri="{FF2B5EF4-FFF2-40B4-BE49-F238E27FC236}">
                <a16:creationId xmlns:a16="http://schemas.microsoft.com/office/drawing/2014/main" id="{CD4F1011-87A5-4365-AD37-369995556AE4}"/>
              </a:ext>
            </a:extLst>
          </p:cNvPr>
          <p:cNvSpPr/>
          <p:nvPr/>
        </p:nvSpPr>
        <p:spPr>
          <a:xfrm>
            <a:off x="1828800" y="3852540"/>
            <a:ext cx="2480710" cy="1468760"/>
          </a:xfrm>
          <a:prstGeom prst="wedgeRoundRectCallout">
            <a:avLst>
              <a:gd name="adj1" fmla="val 65797"/>
              <a:gd name="adj2" fmla="val 497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可以試著改變兒子的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position, rotation, scale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2CE0-6AE3-4B9B-8036-348B1E42DD10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5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Project</a:t>
            </a:r>
            <a:endParaRPr lang="zh-TW" altLang="en-US" dirty="0"/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E9C1A54F-796C-484A-AEAA-BA50E6CD6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4765101"/>
              </p:ext>
            </p:extLst>
          </p:nvPr>
        </p:nvGraphicFramePr>
        <p:xfrm>
          <a:off x="4891314" y="0"/>
          <a:ext cx="5863771" cy="675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D402-7DEB-47E6-8903-1DC193052347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38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課堂練習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依據投影片</a:t>
            </a:r>
            <a:r>
              <a:rPr lang="en-US" altLang="zh-TW" dirty="0" smtClean="0"/>
              <a:t>26-28</a:t>
            </a:r>
            <a:r>
              <a:rPr lang="zh-TW" altLang="en-US" smtClean="0"/>
              <a:t>練習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5CA8-68E1-499F-9D73-F953E86C5F5A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32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</a:t>
            </a:r>
            <a:r>
              <a:rPr lang="zh-TW" altLang="en-US" dirty="0"/>
              <a:t>與</a:t>
            </a:r>
            <a:r>
              <a:rPr lang="en-US" altLang="zh-TW" dirty="0"/>
              <a:t> 3D </a:t>
            </a:r>
            <a:r>
              <a:rPr lang="zh-TW" altLang="en-US" dirty="0"/>
              <a:t>座標系統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16" y="1774519"/>
            <a:ext cx="7769167" cy="4423081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4FE3-7A6B-4F9D-8F59-FF16452113AC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8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 </a:t>
            </a:r>
            <a:r>
              <a:rPr lang="zh-TW" altLang="en-US" dirty="0"/>
              <a:t>中的 </a:t>
            </a:r>
            <a:r>
              <a:rPr lang="en-US" altLang="zh-TW" dirty="0"/>
              <a:t>2D elements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Textures </a:t>
            </a:r>
          </a:p>
          <a:p>
            <a:r>
              <a:rPr lang="en-US" altLang="zh-TW" dirty="0"/>
              <a:t>Screen Elements</a:t>
            </a:r>
          </a:p>
          <a:p>
            <a:r>
              <a:rPr lang="en-US" altLang="zh-TW" dirty="0"/>
              <a:t>Mapping Techniques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9C01B-856E-4164-9B4E-38E733510CC9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0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Coordinate Systems</a:t>
            </a:r>
            <a:endParaRPr lang="zh-TW" altLang="en-US" dirty="0"/>
          </a:p>
        </p:txBody>
      </p:sp>
      <p:graphicFrame>
        <p:nvGraphicFramePr>
          <p:cNvPr id="4" name="內容版面配置區 2">
            <a:extLst>
              <a:ext uri="{FF2B5EF4-FFF2-40B4-BE49-F238E27FC236}">
                <a16:creationId xmlns:a16="http://schemas.microsoft.com/office/drawing/2014/main" id="{570C42DF-346E-45A0-9521-AF19B5C39C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998225"/>
              </p:ext>
            </p:extLst>
          </p:nvPr>
        </p:nvGraphicFramePr>
        <p:xfrm>
          <a:off x="1069969" y="1433513"/>
          <a:ext cx="9902831" cy="470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D5CF-F4A3-40CB-A3E5-C66A6DCB1C79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左手座標系統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座標軸方向</a:t>
            </a:r>
            <a:endParaRPr kumimoji="1" lang="en-US" altLang="zh-TW" dirty="0"/>
          </a:p>
          <a:p>
            <a:pPr lvl="1"/>
            <a:r>
              <a:rPr kumimoji="1" lang="en-US" altLang="zh-TW" sz="2400" dirty="0"/>
              <a:t>X</a:t>
            </a:r>
            <a:r>
              <a:rPr kumimoji="1" lang="zh-TW" altLang="en-US" sz="2400" dirty="0"/>
              <a:t>：拇指</a:t>
            </a:r>
            <a:r>
              <a:rPr kumimoji="1" lang="en-US" altLang="zh-TW" sz="2400" dirty="0"/>
              <a:t>(R)</a:t>
            </a:r>
          </a:p>
          <a:p>
            <a:pPr lvl="1"/>
            <a:r>
              <a:rPr kumimoji="1" lang="en-US" altLang="zh-TW" sz="2400" dirty="0"/>
              <a:t>Y</a:t>
            </a:r>
            <a:r>
              <a:rPr kumimoji="1" lang="zh-TW" altLang="en-US" sz="2400" dirty="0"/>
              <a:t>：食指</a:t>
            </a:r>
            <a:r>
              <a:rPr kumimoji="1" lang="en-US" altLang="zh-TW" sz="2400" dirty="0"/>
              <a:t>(U)</a:t>
            </a:r>
          </a:p>
          <a:p>
            <a:pPr lvl="1"/>
            <a:r>
              <a:rPr kumimoji="1" lang="en-US" altLang="zh-TW" sz="2400" dirty="0"/>
              <a:t>Z</a:t>
            </a:r>
            <a:r>
              <a:rPr kumimoji="1" lang="zh-TW" altLang="en-US" sz="2400" dirty="0"/>
              <a:t>：中指</a:t>
            </a:r>
            <a:r>
              <a:rPr kumimoji="1" lang="en-US" altLang="zh-TW" sz="2400" dirty="0"/>
              <a:t>(F)</a:t>
            </a:r>
          </a:p>
          <a:p>
            <a:r>
              <a:rPr kumimoji="1" lang="zh-TW" altLang="en-US" dirty="0"/>
              <a:t>旋轉方向</a:t>
            </a:r>
            <a:endParaRPr kumimoji="1" lang="en-US" altLang="zh-TW" dirty="0"/>
          </a:p>
          <a:p>
            <a:pPr lvl="1"/>
            <a:r>
              <a:rPr kumimoji="1" lang="zh-TW" altLang="en-US" sz="2400" dirty="0"/>
              <a:t>轉軸：拇指</a:t>
            </a:r>
            <a:endParaRPr kumimoji="1" lang="en-US" altLang="zh-TW" sz="2400" dirty="0"/>
          </a:p>
          <a:p>
            <a:pPr lvl="1"/>
            <a:r>
              <a:rPr kumimoji="1" lang="zh-TW" altLang="en-US" sz="2400" dirty="0"/>
              <a:t>旋轉方向：四指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757" y="1235766"/>
            <a:ext cx="2747048" cy="206028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757" y="3734973"/>
            <a:ext cx="2747048" cy="2060286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E085-7488-46B7-93D0-383EABB7C9F7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60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</a:t>
            </a:r>
            <a:r>
              <a:rPr lang="zh-TW" altLang="en-US" dirty="0"/>
              <a:t>範例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4490" y="640080"/>
            <a:ext cx="4853570" cy="5578816"/>
          </a:xfrm>
          <a:prstGeom prst="rect">
            <a:avLst/>
          </a:prstGeom>
          <a:noFill/>
        </p:spPr>
      </p:pic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8FD1-12DF-47F8-B7D1-281DB1943D07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8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世界座標與區域座標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世界座標</a:t>
            </a:r>
            <a:endParaRPr lang="en-US" altLang="zh-TW" dirty="0"/>
          </a:p>
          <a:p>
            <a:pPr lvl="1"/>
            <a:r>
              <a:rPr lang="zh-TW" altLang="en-US" sz="2400" dirty="0"/>
              <a:t>相對於</a:t>
            </a:r>
            <a:r>
              <a:rPr lang="en-US" altLang="zh-TW" sz="2400" dirty="0"/>
              <a:t>(0,0,0)</a:t>
            </a:r>
          </a:p>
          <a:p>
            <a:r>
              <a:rPr lang="zh-TW" altLang="en-US" dirty="0"/>
              <a:t>區域座標</a:t>
            </a:r>
            <a:endParaRPr lang="en-US" altLang="zh-TW" dirty="0"/>
          </a:p>
          <a:p>
            <a:pPr lvl="1"/>
            <a:r>
              <a:rPr lang="zh-TW" altLang="en-US" sz="2400" dirty="0"/>
              <a:t>相對於</a:t>
            </a:r>
            <a:r>
              <a:rPr lang="en-US" altLang="zh-TW" sz="2400" dirty="0"/>
              <a:t>parent</a:t>
            </a:r>
            <a:r>
              <a:rPr lang="zh-TW" altLang="en-US" sz="2400" dirty="0"/>
              <a:t>中心</a:t>
            </a:r>
            <a:endParaRPr lang="en-US" altLang="zh-TW" sz="2400" dirty="0"/>
          </a:p>
          <a:p>
            <a:endParaRPr lang="zh-TW" alt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2425" y="1825625"/>
            <a:ext cx="6850712" cy="3922032"/>
          </a:xfrm>
          <a:prstGeom prst="rect">
            <a:avLst/>
          </a:prstGeom>
          <a:noFill/>
        </p:spPr>
      </p:pic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BAB0-D05C-4D9A-B37D-8EA9C756C17C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6B8FFB-ADFC-BB49-9EB0-37AF2F1D9591}"/>
              </a:ext>
            </a:extLst>
          </p:cNvPr>
          <p:cNvSpPr txBox="1"/>
          <p:nvPr/>
        </p:nvSpPr>
        <p:spPr>
          <a:xfrm>
            <a:off x="10333863" y="2865120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(6,6)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62843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vs Global Coordinate</a:t>
            </a:r>
            <a:endParaRPr lang="zh-TW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B5DCF929-D4E5-42A3-9820-E6A45E1FD0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6592353"/>
              </p:ext>
            </p:extLst>
          </p:nvPr>
        </p:nvGraphicFramePr>
        <p:xfrm>
          <a:off x="2198914" y="1585685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E3E6-D842-43B5-9969-2BDC7FD4AD42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7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</a:t>
            </a:r>
            <a:r>
              <a:rPr lang="en-US" altLang="zh-TW" dirty="0" err="1"/>
              <a:t>v.s</a:t>
            </a:r>
            <a:r>
              <a:rPr lang="en-US" altLang="zh-TW" dirty="0"/>
              <a:t>. Local position</a:t>
            </a:r>
            <a:endParaRPr lang="zh-TW" altLang="en-US" dirty="0"/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C3C90E24-F9E0-4322-80DF-7E8046019B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942588"/>
              </p:ext>
            </p:extLst>
          </p:nvPr>
        </p:nvGraphicFramePr>
        <p:xfrm>
          <a:off x="2256972" y="167277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4DC-7BDF-4720-89E1-4E7A1A314C0E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96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Scene</a:t>
            </a:r>
            <a:r>
              <a:rPr lang="zh-TW" altLang="en-US" dirty="0"/>
              <a:t>的呈現模式</a:t>
            </a:r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15517D43-DB2C-4A27-8C8F-D16B74BB53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135103"/>
              </p:ext>
            </p:extLst>
          </p:nvPr>
        </p:nvGraphicFramePr>
        <p:xfrm>
          <a:off x="1419134" y="1433513"/>
          <a:ext cx="9353731" cy="4749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0CA4-A144-42CB-8CD9-2D16D0407713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949A02-AB38-1E45-B672-0C4011950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5828" y="590138"/>
            <a:ext cx="3987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6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Unity Editor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819CD-38C0-442F-B02E-B4CB2DAAE5D7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1601"/>
            <a:ext cx="10903451" cy="584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09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Scene</a:t>
            </a:r>
            <a:r>
              <a:rPr lang="zh-TW" altLang="en-US" dirty="0"/>
              <a:t>的呈現模式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Audition mode</a:t>
            </a:r>
          </a:p>
          <a:p>
            <a:pPr lvl="1"/>
            <a:r>
              <a:rPr lang="zh-TW" altLang="en-US" sz="2400" dirty="0"/>
              <a:t>開</a:t>
            </a:r>
            <a:r>
              <a:rPr lang="en-US" altLang="zh-TW" sz="2400" dirty="0"/>
              <a:t>/</a:t>
            </a:r>
            <a:r>
              <a:rPr lang="zh-TW" altLang="en-US" sz="2400" dirty="0"/>
              <a:t>關</a:t>
            </a:r>
            <a:endParaRPr lang="en-US" altLang="zh-TW" sz="2400" dirty="0"/>
          </a:p>
          <a:p>
            <a:r>
              <a:rPr lang="en-US" altLang="zh-TW" dirty="0"/>
              <a:t>Gizmo selector</a:t>
            </a:r>
          </a:p>
          <a:p>
            <a:pPr lvl="1"/>
            <a:r>
              <a:rPr lang="zh-TW" altLang="en-US" sz="2400" dirty="0"/>
              <a:t>提醒方式選擇</a:t>
            </a:r>
            <a:endParaRPr lang="en-US" altLang="zh-TW" sz="2400" dirty="0"/>
          </a:p>
          <a:p>
            <a:r>
              <a:rPr lang="en-US" altLang="zh-TW" dirty="0"/>
              <a:t>Scene Gizmo</a:t>
            </a:r>
          </a:p>
          <a:p>
            <a:pPr lvl="1"/>
            <a:r>
              <a:rPr lang="zh-TW" altLang="en-US" sz="2400" dirty="0"/>
              <a:t>方向提示</a:t>
            </a:r>
            <a:r>
              <a:rPr lang="en-US" altLang="zh-TW" sz="2400" dirty="0"/>
              <a:t>(Unity </a:t>
            </a:r>
            <a:r>
              <a:rPr lang="zh-TW" altLang="en-US" sz="2400" dirty="0"/>
              <a:t>使用左手座標系</a:t>
            </a:r>
            <a:r>
              <a:rPr lang="en-US" altLang="zh-TW" sz="2400" dirty="0"/>
              <a:t>)</a:t>
            </a:r>
          </a:p>
          <a:p>
            <a:pPr lvl="1"/>
            <a:r>
              <a:rPr lang="zh-TW" altLang="en-US" sz="2400" dirty="0"/>
              <a:t>可點軸向切換視角</a:t>
            </a:r>
            <a:endParaRPr lang="en-US" altLang="zh-TW" sz="2400" dirty="0"/>
          </a:p>
          <a:p>
            <a:endParaRPr lang="zh-TW" altLang="en-US" sz="2800" dirty="0"/>
          </a:p>
        </p:txBody>
      </p:sp>
      <p:pic>
        <p:nvPicPr>
          <p:cNvPr id="6" name="內容版面配置區 5" descr="一張含有 物件 的圖片&#10;&#10;自動產生的描述">
            <a:extLst>
              <a:ext uri="{FF2B5EF4-FFF2-40B4-BE49-F238E27FC236}">
                <a16:creationId xmlns:a16="http://schemas.microsoft.com/office/drawing/2014/main" id="{CACEBC31-6B0B-4C91-8427-47B6C71DA5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51815" y="1931744"/>
            <a:ext cx="2193744" cy="2597008"/>
          </a:xfrm>
          <a:prstGeom prst="rect">
            <a:avLst/>
          </a:prstGeom>
        </p:spPr>
      </p:pic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93DFF-B395-4617-B962-AF4E1530CB04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039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2000" y="379639"/>
            <a:ext cx="10515600" cy="1325563"/>
          </a:xfrm>
        </p:spPr>
        <p:txBody>
          <a:bodyPr/>
          <a:lstStyle/>
          <a:p>
            <a:r>
              <a:rPr lang="en-US" altLang="zh-TW" dirty="0"/>
              <a:t>Camera Preview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 </a:t>
            </a:r>
            <a:r>
              <a:rPr lang="en-US" altLang="zh-TW" dirty="0"/>
              <a:t>Scene </a:t>
            </a:r>
            <a:r>
              <a:rPr lang="zh-TW" altLang="en-US" dirty="0"/>
              <a:t>或 </a:t>
            </a:r>
            <a:r>
              <a:rPr lang="en-US" altLang="zh-TW" dirty="0"/>
              <a:t>Hierarchy </a:t>
            </a:r>
            <a:r>
              <a:rPr lang="zh-TW" altLang="en-US" dirty="0"/>
              <a:t>中，點選</a:t>
            </a:r>
            <a:r>
              <a:rPr lang="en-US" altLang="zh-TW" dirty="0"/>
              <a:t>Camera </a:t>
            </a:r>
            <a:r>
              <a:rPr lang="zh-TW" altLang="en-US" dirty="0"/>
              <a:t>時</a:t>
            </a:r>
            <a:endParaRPr lang="en-US" altLang="zh-TW" dirty="0"/>
          </a:p>
          <a:p>
            <a:pPr lvl="1"/>
            <a:r>
              <a:rPr lang="zh-TW" altLang="en-US" sz="2400" dirty="0"/>
              <a:t>會開啟</a:t>
            </a:r>
            <a:r>
              <a:rPr lang="en-US" altLang="zh-TW" sz="2400" dirty="0" err="1"/>
              <a:t>Cemara</a:t>
            </a:r>
            <a:r>
              <a:rPr lang="en-US" altLang="zh-TW" sz="2400" dirty="0"/>
              <a:t> Preview</a:t>
            </a:r>
          </a:p>
          <a:p>
            <a:pPr lvl="1"/>
            <a:r>
              <a:rPr lang="zh-TW" altLang="en-US" sz="2400" dirty="0"/>
              <a:t>可預覽</a:t>
            </a:r>
            <a:r>
              <a:rPr lang="en-US" altLang="zh-TW" sz="2400" dirty="0"/>
              <a:t>Play</a:t>
            </a:r>
            <a:r>
              <a:rPr lang="zh-TW" altLang="en-US" sz="2400" dirty="0"/>
              <a:t>時，</a:t>
            </a:r>
            <a:r>
              <a:rPr lang="en-US" altLang="zh-TW" sz="2400" dirty="0" err="1"/>
              <a:t>Cemara</a:t>
            </a:r>
            <a:r>
              <a:rPr lang="zh-TW" altLang="en-US" sz="2400" dirty="0"/>
              <a:t>所拍到的場景</a:t>
            </a:r>
          </a:p>
          <a:p>
            <a:endParaRPr lang="zh-TW" altLang="en-US" sz="4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A154AE7-5306-47B7-A084-53FCFF9673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24152"/>
            <a:ext cx="5181600" cy="3954283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0A4A-0A39-4EAC-84A5-97A74E05749F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782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Game view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64429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Play game</a:t>
            </a:r>
          </a:p>
          <a:p>
            <a:pPr lvl="1"/>
            <a:r>
              <a:rPr lang="zh-TW" altLang="en-US" sz="2400" dirty="0">
                <a:solidFill>
                  <a:srgbClr val="000000"/>
                </a:solidFill>
              </a:rPr>
              <a:t>所有元件都會運作</a:t>
            </a:r>
            <a:endParaRPr lang="en-US" altLang="zh-TW" sz="2400" dirty="0">
              <a:solidFill>
                <a:srgbClr val="000000"/>
              </a:solidFill>
            </a:endParaRPr>
          </a:p>
          <a:p>
            <a:pPr lvl="1"/>
            <a:r>
              <a:rPr lang="zh-TW" altLang="en-US" sz="2400" dirty="0">
                <a:solidFill>
                  <a:srgbClr val="000000"/>
                </a:solidFill>
              </a:rPr>
              <a:t>在 </a:t>
            </a:r>
            <a:r>
              <a:rPr lang="en-US" altLang="zh-TW" sz="2400" dirty="0">
                <a:solidFill>
                  <a:srgbClr val="000000"/>
                </a:solidFill>
              </a:rPr>
              <a:t>Editor</a:t>
            </a:r>
            <a:r>
              <a:rPr lang="zh-TW" altLang="en-US" sz="2400" dirty="0">
                <a:solidFill>
                  <a:srgbClr val="000000"/>
                </a:solidFill>
              </a:rPr>
              <a:t> 中，模擬遊戲的進行</a:t>
            </a:r>
            <a:endParaRPr lang="en-US" altLang="zh-TW" sz="2400" dirty="0">
              <a:solidFill>
                <a:srgbClr val="000000"/>
              </a:solidFill>
            </a:endParaRPr>
          </a:p>
          <a:p>
            <a:pPr lvl="1"/>
            <a:r>
              <a:rPr lang="en-US" altLang="zh-TW" sz="2400" dirty="0">
                <a:solidFill>
                  <a:srgbClr val="000000"/>
                </a:solidFill>
              </a:rPr>
              <a:t>Play </a:t>
            </a:r>
            <a:r>
              <a:rPr lang="zh-TW" altLang="en-US" sz="2400" dirty="0">
                <a:solidFill>
                  <a:srgbClr val="000000"/>
                </a:solidFill>
              </a:rPr>
              <a:t>時 </a:t>
            </a:r>
            <a:r>
              <a:rPr lang="en-US" altLang="zh-TW" sz="2400" dirty="0">
                <a:solidFill>
                  <a:srgbClr val="000000"/>
                </a:solidFill>
              </a:rPr>
              <a:t>Game view </a:t>
            </a:r>
            <a:r>
              <a:rPr lang="zh-TW" altLang="en-US" sz="2400" dirty="0">
                <a:solidFill>
                  <a:srgbClr val="000000"/>
                </a:solidFill>
              </a:rPr>
              <a:t>自動會呈現出來</a:t>
            </a:r>
          </a:p>
          <a:p>
            <a:endParaRPr lang="zh-TW" altLang="en-US" sz="28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09457" y="1690688"/>
            <a:ext cx="6528460" cy="4898798"/>
          </a:xfrm>
          <a:prstGeom prst="rect">
            <a:avLst/>
          </a:prstGeom>
          <a:ln w="12700">
            <a:solidFill>
              <a:srgbClr val="4F81BD"/>
            </a:solidFill>
          </a:ln>
        </p:spPr>
      </p:pic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3F28-405D-47FE-8B34-EDC834834C53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Game view</a:t>
            </a:r>
            <a:endParaRPr lang="zh-TW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B66DCE99-5552-4E94-A1A2-79EDE2707E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145149"/>
              </p:ext>
            </p:extLst>
          </p:nvPr>
        </p:nvGraphicFramePr>
        <p:xfrm>
          <a:off x="4258582" y="441895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66F7-FCEC-413C-80C4-4D5DF0B97847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57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Hand Tool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TW" altLang="en-US" sz="2000" dirty="0">
                <a:latin typeface="Arial" panose="020B0604020202020204" pitchFamily="34" charset="0"/>
              </a:rPr>
              <a:t>拖曳</a:t>
            </a:r>
            <a:r>
              <a:rPr lang="en-US" altLang="zh-TW" sz="2000" dirty="0">
                <a:latin typeface="Arial" panose="020B0604020202020204" pitchFamily="34" charset="0"/>
              </a:rPr>
              <a:t>camera</a:t>
            </a:r>
            <a:r>
              <a:rPr lang="zh-TW" altLang="en-US" sz="2000" dirty="0">
                <a:latin typeface="Arial" panose="020B0604020202020204" pitchFamily="34" charset="0"/>
              </a:rPr>
              <a:t> </a:t>
            </a:r>
            <a:endParaRPr lang="en-US" altLang="zh-TW" sz="2000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在</a:t>
            </a:r>
            <a:r>
              <a:rPr lang="en-US" altLang="zh-TW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scene</a:t>
            </a:r>
            <a:r>
              <a:rPr lang="zh-TW" altLang="en-US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中可移動</a:t>
            </a:r>
            <a:r>
              <a:rPr lang="en-US" altLang="zh-TW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camera</a:t>
            </a:r>
          </a:p>
          <a:p>
            <a:pPr lvl="0">
              <a:lnSpc>
                <a:spcPct val="100000"/>
              </a:lnSpc>
            </a:pPr>
            <a:r>
              <a:rPr lang="zh-TW" altLang="en-US" sz="2000" dirty="0">
                <a:latin typeface="Arial" panose="020B0604020202020204" pitchFamily="34" charset="0"/>
              </a:rPr>
              <a:t>旋轉</a:t>
            </a:r>
            <a:r>
              <a:rPr lang="en-US" altLang="zh-TW" sz="2000" dirty="0">
                <a:latin typeface="Arial" panose="020B0604020202020204" pitchFamily="34" charset="0"/>
              </a:rPr>
              <a:t> camera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Alt +</a:t>
            </a:r>
            <a:r>
              <a:rPr lang="zh-TW" altLang="en-US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拖曳滑鼠左鍵</a:t>
            </a:r>
            <a:endParaRPr lang="en-US" altLang="zh-TW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</a:endParaRPr>
          </a:p>
          <a:p>
            <a:pPr lvl="2"/>
            <a:r>
              <a:rPr lang="zh-TW" altLang="en-US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旋轉物體</a:t>
            </a:r>
            <a:endParaRPr lang="en-US" altLang="zh-TW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拖曳滑鼠右鍵</a:t>
            </a:r>
            <a:endParaRPr lang="en-US" altLang="zh-TW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</a:endParaRPr>
          </a:p>
          <a:p>
            <a:pPr lvl="2"/>
            <a:r>
              <a:rPr lang="zh-TW" altLang="en-US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相機原地旋轉</a:t>
            </a:r>
            <a:r>
              <a:rPr lang="en-US" altLang="zh-TW" sz="2000" dirty="0">
                <a:solidFill>
                  <a:sysClr val="window" lastClr="FFFFFF"/>
                </a:solidFill>
                <a:latin typeface="Arial" panose="020B0604020202020204" pitchFamily="34" charset="0"/>
              </a:rPr>
              <a:t>out </a:t>
            </a:r>
          </a:p>
          <a:p>
            <a:endParaRPr lang="zh-TW" altLang="en-US" sz="4000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altLang="zh-TW" sz="2800" dirty="0"/>
              <a:t>camera Zoom in/out </a:t>
            </a:r>
            <a:endParaRPr lang="en-US" altLang="zh-TW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滑鼠滾輪</a:t>
            </a:r>
            <a:endParaRPr lang="en-US" altLang="zh-TW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</a:endParaRPr>
          </a:p>
          <a:p>
            <a:pPr lvl="2"/>
            <a:r>
              <a:rPr lang="zh-TW" altLang="en-US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以場景中心點拉近</a:t>
            </a:r>
            <a:r>
              <a:rPr lang="en-US" altLang="zh-TW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/</a:t>
            </a:r>
            <a:r>
              <a:rPr lang="zh-TW" altLang="en-US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放遠</a:t>
            </a:r>
            <a:endParaRPr lang="en-US" altLang="zh-TW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Alt +</a:t>
            </a:r>
            <a:r>
              <a:rPr lang="zh-TW" altLang="en-US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滑鼠右鍵拖曳</a:t>
            </a:r>
            <a:endParaRPr lang="en-US" altLang="zh-TW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</a:endParaRPr>
          </a:p>
          <a:p>
            <a:pPr lvl="2"/>
            <a:r>
              <a:rPr lang="zh-TW" altLang="en-US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以場景中心點拉近</a:t>
            </a:r>
            <a:r>
              <a:rPr lang="en-US" altLang="zh-TW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/</a:t>
            </a:r>
            <a:r>
              <a:rPr lang="zh-TW" altLang="en-US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放遠</a:t>
            </a:r>
            <a:endParaRPr lang="en-US" altLang="zh-TW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按著 </a:t>
            </a:r>
            <a:r>
              <a:rPr lang="en-US" altLang="zh-TW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Alt </a:t>
            </a:r>
            <a:r>
              <a:rPr lang="zh-TW" altLang="en-US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出現眼睛 </a:t>
            </a:r>
            <a:r>
              <a:rPr lang="en-US" altLang="zh-TW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+ </a:t>
            </a:r>
            <a:r>
              <a:rPr lang="zh-TW" altLang="en-US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滑鼠滾輪</a:t>
            </a:r>
            <a:endParaRPr lang="en-US" altLang="zh-TW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</a:endParaRPr>
          </a:p>
          <a:p>
            <a:pPr lvl="2"/>
            <a:r>
              <a:rPr lang="zh-TW" altLang="en-US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會以眼睛為中心</a:t>
            </a:r>
            <a:r>
              <a:rPr lang="en-US" altLang="zh-TW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, </a:t>
            </a:r>
            <a:r>
              <a:rPr lang="zh-TW" altLang="en-US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拉近</a:t>
            </a:r>
            <a:r>
              <a:rPr lang="en-US" altLang="zh-TW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/</a:t>
            </a:r>
            <a:r>
              <a:rPr lang="zh-TW" altLang="en-US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放遠</a:t>
            </a:r>
            <a:r>
              <a:rPr lang="en-US" altLang="zh-TW" sz="20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Arial" panose="020B0604020202020204" pitchFamily="34" charset="0"/>
              </a:rPr>
              <a:t>)</a:t>
            </a:r>
          </a:p>
          <a:p>
            <a:endParaRPr lang="zh-TW" altLang="en-US" sz="3200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A3829-819C-4DD1-B922-A722A9801052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13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 Hotkeys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000000"/>
                </a:solidFill>
              </a:rPr>
              <a:t>更多</a:t>
            </a:r>
            <a:r>
              <a:rPr lang="en-US" altLang="zh-TW" dirty="0">
                <a:solidFill>
                  <a:srgbClr val="000000"/>
                </a:solidFill>
              </a:rPr>
              <a:t>Hot-Key(</a:t>
            </a:r>
            <a:r>
              <a:rPr lang="zh-TW" altLang="en-US" dirty="0">
                <a:solidFill>
                  <a:srgbClr val="000000"/>
                </a:solidFill>
              </a:rPr>
              <a:t>請參考官網文件</a:t>
            </a:r>
            <a:r>
              <a:rPr lang="en-US" altLang="zh-TW" dirty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hlinkClick r:id="rId2"/>
              </a:rPr>
              <a:t>http://docs.unity3d.com/Manual/UnityHotkeys.html</a:t>
            </a:r>
            <a:endParaRPr lang="en-US" altLang="zh-TW" dirty="0">
              <a:solidFill>
                <a:srgbClr val="000000"/>
              </a:solidFill>
            </a:endParaRPr>
          </a:p>
          <a:p>
            <a:pPr lvl="1"/>
            <a:r>
              <a:rPr lang="en-US" altLang="zh-TW" dirty="0">
                <a:solidFill>
                  <a:srgbClr val="000000"/>
                </a:solidFill>
                <a:hlinkClick r:id="rId3"/>
              </a:rPr>
              <a:t>http://blogs.unity3d.com/2011/08/24/unity-hotkeys-keyboard-shortcuts-in-unity/</a:t>
            </a:r>
            <a:endParaRPr lang="zh-TW" altLang="en-US" dirty="0">
              <a:solidFill>
                <a:srgbClr val="000000"/>
              </a:solidFill>
            </a:endParaRPr>
          </a:p>
          <a:p>
            <a:endParaRPr lang="zh-TW" altLang="en-US" sz="3200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CF85-1519-4A34-BE13-55E1DEF84353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58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實做</a:t>
            </a:r>
            <a:r>
              <a:rPr lang="zh-TW" altLang="en-US" dirty="0" smtClean="0"/>
              <a:t>練習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D0613-67F3-42F4-B4DB-DEBEEDE6A87F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29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練習建立</a:t>
            </a:r>
            <a:r>
              <a:rPr lang="en-US" altLang="zh-TW" dirty="0"/>
              <a:t>3D</a:t>
            </a:r>
            <a:r>
              <a:rPr lang="zh-TW" altLang="en-US" dirty="0"/>
              <a:t>物件</a:t>
            </a:r>
            <a:endParaRPr lang="en-US" altLang="zh-TW" dirty="0"/>
          </a:p>
          <a:p>
            <a:r>
              <a:rPr lang="zh-TW" altLang="en-US" dirty="0"/>
              <a:t>改變物件大小尺寸</a:t>
            </a:r>
            <a:endParaRPr lang="en-US" altLang="zh-TW" dirty="0"/>
          </a:p>
          <a:p>
            <a:r>
              <a:rPr lang="zh-TW" altLang="en-US" dirty="0"/>
              <a:t>移動物件</a:t>
            </a:r>
            <a:endParaRPr lang="en-US" altLang="zh-TW" dirty="0"/>
          </a:p>
          <a:p>
            <a:r>
              <a:rPr lang="zh-TW" altLang="en-US" dirty="0"/>
              <a:t>旋轉物件</a:t>
            </a:r>
            <a:endParaRPr lang="en-US" altLang="zh-TW" dirty="0"/>
          </a:p>
          <a:p>
            <a:r>
              <a:rPr lang="zh-TW" altLang="en-US" dirty="0"/>
              <a:t>改變顏色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478F-1FCB-4AA5-B0AD-C98B2AD32391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59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35" y="2240280"/>
            <a:ext cx="6019598" cy="4005071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汽車模型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9B78-D702-4AB8-9F4C-CD6D7D84149C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56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汽車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車體分為上下兩部份，可以利用</a:t>
            </a:r>
            <a:r>
              <a:rPr lang="en-US" altLang="zh-TW" dirty="0"/>
              <a:t>cube</a:t>
            </a:r>
            <a:r>
              <a:rPr lang="zh-TW" altLang="en-US" dirty="0"/>
              <a:t>來建構</a:t>
            </a:r>
            <a:endParaRPr lang="en-US" altLang="zh-TW" dirty="0"/>
          </a:p>
          <a:p>
            <a:pPr lvl="1"/>
            <a:r>
              <a:rPr lang="en-US" altLang="zh-TW" dirty="0" err="1"/>
              <a:t>GameObject</a:t>
            </a:r>
            <a:r>
              <a:rPr lang="en-US" altLang="zh-TW" dirty="0"/>
              <a:t> -&gt; 3D Objects -&gt; Cube</a:t>
            </a:r>
          </a:p>
          <a:p>
            <a:r>
              <a:rPr lang="zh-TW" altLang="en-US" dirty="0"/>
              <a:t>輪胎</a:t>
            </a:r>
            <a:r>
              <a:rPr lang="en-US" altLang="zh-TW" dirty="0"/>
              <a:t>4</a:t>
            </a:r>
            <a:r>
              <a:rPr lang="zh-TW" altLang="en-US" dirty="0"/>
              <a:t>個，由</a:t>
            </a:r>
            <a:r>
              <a:rPr lang="en-US" altLang="zh-TW" dirty="0"/>
              <a:t>cylinder</a:t>
            </a:r>
            <a:r>
              <a:rPr lang="zh-TW" altLang="en-US" dirty="0"/>
              <a:t>來建構</a:t>
            </a:r>
            <a:endParaRPr lang="en-US" altLang="zh-TW" dirty="0"/>
          </a:p>
          <a:p>
            <a:r>
              <a:rPr lang="zh-TW" altLang="en-US" dirty="0"/>
              <a:t>大小尺寸及顏色可自行設計</a:t>
            </a:r>
            <a:endParaRPr lang="en-US" altLang="zh-TW" dirty="0"/>
          </a:p>
          <a:p>
            <a:pPr lvl="1"/>
            <a:r>
              <a:rPr lang="zh-TW" altLang="en-US" dirty="0"/>
              <a:t>調整</a:t>
            </a:r>
            <a:r>
              <a:rPr lang="en-US" altLang="zh-TW" dirty="0"/>
              <a:t>scale</a:t>
            </a:r>
          </a:p>
          <a:p>
            <a:pPr lvl="1"/>
            <a:r>
              <a:rPr lang="zh-TW" altLang="en-US" dirty="0"/>
              <a:t>建立材質球</a:t>
            </a:r>
            <a:r>
              <a:rPr lang="en-US" altLang="zh-TW" dirty="0"/>
              <a:t>(material)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825" y="3008376"/>
            <a:ext cx="3422100" cy="227685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14032" y="4146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汽車平台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065008" y="36319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座艙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217152" y="43907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輪胎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E268-8606-46EC-A244-C8937D5F0B52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9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2" y="96906"/>
            <a:ext cx="11869314" cy="6367392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7952-9F3F-4242-B386-6FA148647550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82852" y="419590"/>
            <a:ext cx="11826284" cy="249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82864" y="249700"/>
            <a:ext cx="2863050" cy="169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82864" y="673151"/>
            <a:ext cx="5787630" cy="2419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82864" y="3085954"/>
            <a:ext cx="5787630" cy="2358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970494" y="2370846"/>
            <a:ext cx="3528509" cy="3073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70494" y="673151"/>
            <a:ext cx="3528509" cy="1697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4242" y="5469714"/>
            <a:ext cx="11855359" cy="968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499003" y="677593"/>
            <a:ext cx="2510134" cy="4787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045914" y="1876833"/>
            <a:ext cx="117763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場景視窗</a:t>
            </a:r>
            <a:endParaRPr lang="en-US" altLang="zh-TW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439786" y="4264972"/>
            <a:ext cx="117763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/>
              <a:t>遊戲視窗</a:t>
            </a:r>
            <a:endParaRPr lang="en-US" altLang="zh-TW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957897" y="3983662"/>
            <a:ext cx="160344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專案資源視窗</a:t>
            </a:r>
            <a:endParaRPr lang="en-US" altLang="zh-TW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253400" y="5789767"/>
            <a:ext cx="87583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控制台</a:t>
            </a:r>
            <a:endParaRPr lang="en-US" altLang="zh-TW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957898" y="1510587"/>
            <a:ext cx="160344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物件階層視窗</a:t>
            </a:r>
            <a:endParaRPr lang="en-US" altLang="zh-TW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952347" y="2884545"/>
            <a:ext cx="160344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檢視屬性視窗</a:t>
            </a:r>
            <a:endParaRPr lang="en-US" altLang="zh-TW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239000" y="218900"/>
            <a:ext cx="761514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b="1" dirty="0"/>
              <a:t>工具列</a:t>
            </a:r>
            <a:endParaRPr lang="en-US" altLang="zh-TW" sz="1400" b="1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132556" y="59602"/>
            <a:ext cx="798832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功能選單</a:t>
            </a:r>
            <a:endParaRPr lang="en-US" altLang="zh-TW" sz="1200" b="1" dirty="0"/>
          </a:p>
        </p:txBody>
      </p:sp>
    </p:spTree>
    <p:extLst>
      <p:ext uri="{BB962C8B-B14F-4D97-AF65-F5344CB8AC3E}">
        <p14:creationId xmlns:p14="http://schemas.microsoft.com/office/powerpoint/2010/main" val="2570703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街燈模型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燈柱 </a:t>
            </a:r>
            <a:r>
              <a:rPr lang="en-US" altLang="zh-TW" dirty="0"/>
              <a:t>(cube)</a:t>
            </a:r>
          </a:p>
          <a:p>
            <a:r>
              <a:rPr lang="zh-TW" altLang="en-US" dirty="0"/>
              <a:t>橫桿 </a:t>
            </a:r>
            <a:r>
              <a:rPr lang="en-US" altLang="zh-TW" dirty="0"/>
              <a:t>(cube)</a:t>
            </a:r>
          </a:p>
          <a:p>
            <a:r>
              <a:rPr lang="zh-TW" altLang="en-US" dirty="0"/>
              <a:t>燈座 </a:t>
            </a:r>
            <a:r>
              <a:rPr lang="en-US" altLang="zh-TW" dirty="0"/>
              <a:t>(cube)</a:t>
            </a:r>
          </a:p>
          <a:p>
            <a:r>
              <a:rPr lang="zh-TW" altLang="en-US" dirty="0"/>
              <a:t>燈泡 </a:t>
            </a:r>
            <a:r>
              <a:rPr lang="en-US" altLang="zh-TW" dirty="0"/>
              <a:t>(cylinder)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48" y="1690688"/>
            <a:ext cx="4556592" cy="437155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87184" y="36917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燈柱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318504" y="20659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橫桿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373456" y="2435284"/>
            <a:ext cx="72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燈座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772834" y="32296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燈泡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7B852-FFC2-4806-8445-6BC770F5DDF6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78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12648" y="146304"/>
            <a:ext cx="10883458" cy="1087184"/>
          </a:xfrm>
        </p:spPr>
        <p:txBody>
          <a:bodyPr/>
          <a:lstStyle/>
          <a:p>
            <a:r>
              <a:rPr lang="zh-TW" altLang="en-US" dirty="0"/>
              <a:t>街道模型</a:t>
            </a:r>
            <a:r>
              <a:rPr lang="en-US" altLang="zh-TW" dirty="0"/>
              <a:t>(design)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17" y="1126300"/>
            <a:ext cx="9189719" cy="5388020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B2135-25A6-4CB2-BB04-7B6D066BE12E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75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街道組成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建立地面</a:t>
            </a:r>
            <a:r>
              <a:rPr lang="en-US" altLang="zh-TW" dirty="0"/>
              <a:t>(plane)</a:t>
            </a:r>
          </a:p>
          <a:p>
            <a:r>
              <a:rPr lang="zh-TW" altLang="en-US" dirty="0"/>
              <a:t>街道為雙向車道</a:t>
            </a:r>
            <a:endParaRPr lang="en-US" altLang="zh-TW" dirty="0"/>
          </a:p>
          <a:p>
            <a:r>
              <a:rPr lang="zh-TW" altLang="en-US" dirty="0"/>
              <a:t>每邊有</a:t>
            </a:r>
            <a:r>
              <a:rPr lang="en-US" altLang="zh-TW" dirty="0"/>
              <a:t>3</a:t>
            </a:r>
            <a:r>
              <a:rPr lang="zh-TW" altLang="en-US" dirty="0"/>
              <a:t>盞路燈</a:t>
            </a:r>
            <a:endParaRPr lang="en-US" altLang="zh-TW" dirty="0"/>
          </a:p>
          <a:p>
            <a:r>
              <a:rPr lang="zh-TW" altLang="en-US" dirty="0"/>
              <a:t>每個車道至少</a:t>
            </a:r>
            <a:r>
              <a:rPr lang="en-US" altLang="zh-TW" dirty="0"/>
              <a:t>3</a:t>
            </a:r>
            <a:r>
              <a:rPr lang="zh-TW" altLang="en-US" dirty="0"/>
              <a:t>不汽車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770C-D67D-4E32-8DAB-C5628F2E3C2D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32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Game view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遊戲執行時實際由</a:t>
            </a:r>
            <a:r>
              <a:rPr lang="en-US" altLang="zh-TW" dirty="0"/>
              <a:t>camera</a:t>
            </a:r>
            <a:r>
              <a:rPr lang="zh-TW" altLang="en-US" dirty="0"/>
              <a:t>所觀看到的畫面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1354"/>
            <a:ext cx="8931143" cy="419571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568696" y="5863017"/>
            <a:ext cx="341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調整</a:t>
            </a:r>
            <a:r>
              <a:rPr lang="en-US" altLang="zh-TW" b="1" dirty="0">
                <a:solidFill>
                  <a:srgbClr val="FF0000"/>
                </a:solidFill>
              </a:rPr>
              <a:t>camera</a:t>
            </a:r>
            <a:r>
              <a:rPr lang="zh-TW" altLang="en-US" b="1" dirty="0">
                <a:solidFill>
                  <a:srgbClr val="FF0000"/>
                </a:solidFill>
              </a:rPr>
              <a:t>的位置，高度，角度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6D05-2E11-4BD0-8559-5D705570A690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56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脫離父子關係</a:t>
            </a:r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795CC235-1710-4F51-9B63-0CA3FCC02F7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01240" y="2290356"/>
          <a:ext cx="758952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2571-4A85-49C8-A9F0-5D29776B96C5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959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建立父子關係</a:t>
            </a:r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795CC235-1710-4F51-9B63-0CA3FCC02F7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01240" y="2130698"/>
          <a:ext cx="758952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2269-BC8D-4E54-A312-E3A0F3B650B4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 </a:t>
            </a:r>
            <a:r>
              <a:rPr lang="zh-TW" altLang="en-US" dirty="0"/>
              <a:t>版面配置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Window</a:t>
            </a:r>
            <a:endParaRPr lang="zh-TW" altLang="en-US" dirty="0"/>
          </a:p>
          <a:p>
            <a:pPr lvl="1"/>
            <a:r>
              <a:rPr lang="en-US" altLang="zh-TW" sz="2400" dirty="0"/>
              <a:t>Layout  [</a:t>
            </a:r>
            <a:r>
              <a:rPr lang="zh-TW" altLang="en-US" sz="2400" dirty="0"/>
              <a:t>安排版面配置</a:t>
            </a:r>
            <a:r>
              <a:rPr lang="en-US" altLang="zh-TW" sz="2400" dirty="0"/>
              <a:t>]</a:t>
            </a:r>
            <a:endParaRPr lang="zh-TW" altLang="en-US" sz="2400" dirty="0"/>
          </a:p>
          <a:p>
            <a:pPr lvl="1"/>
            <a:r>
              <a:rPr lang="en-US" altLang="zh-TW" sz="2400" dirty="0"/>
              <a:t>save layout</a:t>
            </a:r>
          </a:p>
          <a:p>
            <a:pPr lvl="2"/>
            <a:r>
              <a:rPr lang="zh-TW" altLang="en-US" sz="2400" dirty="0"/>
              <a:t>儲存</a:t>
            </a:r>
            <a:r>
              <a:rPr lang="zh-TW" altLang="en-US" sz="2400" dirty="0" smtClean="0"/>
              <a:t>自己習慣的版面配置</a:t>
            </a:r>
            <a:endParaRPr lang="en-US" altLang="zh-TW" sz="2400" dirty="0"/>
          </a:p>
          <a:p>
            <a:pPr lvl="3"/>
            <a:r>
              <a:rPr lang="en-US" altLang="zh-TW" sz="2200" dirty="0"/>
              <a:t>Ex. </a:t>
            </a:r>
            <a:r>
              <a:rPr lang="en-US" altLang="zh-TW" sz="2200" dirty="0" err="1"/>
              <a:t>mylayout</a:t>
            </a:r>
            <a:endParaRPr lang="zh-TW" altLang="en-US" sz="2200" dirty="0"/>
          </a:p>
          <a:p>
            <a:endParaRPr lang="zh-TW" altLang="en-US" sz="400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194BF-94FC-4003-9E8A-1642E3DA82EA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136" y="1825625"/>
            <a:ext cx="2934109" cy="3153215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6724996" y="3649288"/>
            <a:ext cx="1055717" cy="2660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57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各種內建版面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6ADD8D-8F63-4AFF-B161-95C3EDA2C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" r="24160" b="-4"/>
          <a:stretch/>
        </p:blipFill>
        <p:spPr>
          <a:xfrm>
            <a:off x="999813" y="3748384"/>
            <a:ext cx="3067762" cy="29821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754E3AB-7FA4-4C06-B6D0-7004D4F4B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" r="34458" b="4"/>
          <a:stretch/>
        </p:blipFill>
        <p:spPr>
          <a:xfrm>
            <a:off x="5112872" y="329094"/>
            <a:ext cx="2651693" cy="29821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040CB9-07F2-498A-98EA-E2D91DC50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42" r="30784" b="4"/>
          <a:stretch/>
        </p:blipFill>
        <p:spPr>
          <a:xfrm>
            <a:off x="8702106" y="3744685"/>
            <a:ext cx="2651693" cy="29858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8F202C5-CA89-4D84-9E44-19DF4F0DA4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" r="19464" b="-4"/>
          <a:stretch/>
        </p:blipFill>
        <p:spPr>
          <a:xfrm>
            <a:off x="4904838" y="3744684"/>
            <a:ext cx="3067762" cy="2975831"/>
          </a:xfrm>
          <a:prstGeom prst="rect">
            <a:avLst/>
          </a:prstGeom>
        </p:spPr>
      </p:pic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FC809-2AF1-4296-9CB9-8B4C231AC1C0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44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Scene</a:t>
            </a:r>
            <a:r>
              <a:rPr kumimoji="1" lang="zh-TW" altLang="en-US" dirty="0"/>
              <a:t> 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 </a:t>
            </a:r>
            <a:r>
              <a:rPr kumimoji="1" lang="en-US" altLang="zh-TW" dirty="0"/>
              <a:t>Hierarchy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87057" cy="4351338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遊戲場景</a:t>
            </a:r>
            <a:r>
              <a:rPr kumimoji="1" lang="en-US" altLang="zh-TW" dirty="0"/>
              <a:t>(Scene)</a:t>
            </a:r>
          </a:p>
          <a:p>
            <a:pPr lvl="1"/>
            <a:r>
              <a:rPr kumimoji="1" lang="zh-TW" altLang="en-US" dirty="0"/>
              <a:t>可選擇</a:t>
            </a:r>
            <a:r>
              <a:rPr kumimoji="1" lang="en-US" altLang="zh-TW" dirty="0"/>
              <a:t>2D/3D</a:t>
            </a:r>
            <a:r>
              <a:rPr kumimoji="1" lang="zh-TW" altLang="en-US" dirty="0"/>
              <a:t>視角編輯</a:t>
            </a:r>
            <a:r>
              <a:rPr kumimoji="1" lang="zh-TW" altLang="en-US" dirty="0">
                <a:solidFill>
                  <a:srgbClr val="C00000"/>
                </a:solidFill>
              </a:rPr>
              <a:t>場景</a:t>
            </a:r>
            <a:endParaRPr kumimoji="1" lang="en-US" altLang="zh-TW" dirty="0">
              <a:solidFill>
                <a:srgbClr val="C00000"/>
              </a:solidFill>
            </a:endParaRPr>
          </a:p>
          <a:p>
            <a:pPr lvl="1"/>
            <a:r>
              <a:rPr kumimoji="1" lang="zh-TW" altLang="en-US" sz="2400" dirty="0"/>
              <a:t>每個專案</a:t>
            </a:r>
            <a:r>
              <a:rPr kumimoji="1" lang="en-US" altLang="zh-TW" sz="2400" dirty="0"/>
              <a:t>(Project)</a:t>
            </a:r>
            <a:r>
              <a:rPr kumimoji="1" lang="zh-TW" altLang="en-US" sz="2400" dirty="0"/>
              <a:t>可建立多個</a:t>
            </a:r>
            <a:r>
              <a:rPr kumimoji="1" lang="en-US" altLang="zh-TW" sz="2400" dirty="0"/>
              <a:t>Scenes</a:t>
            </a:r>
          </a:p>
          <a:p>
            <a:r>
              <a:rPr kumimoji="1" lang="zh-TW" altLang="en-US" dirty="0"/>
              <a:t>物件階層</a:t>
            </a:r>
            <a:r>
              <a:rPr kumimoji="1" lang="en-US" altLang="zh-TW" dirty="0"/>
              <a:t>(Hierarchy)</a:t>
            </a:r>
          </a:p>
          <a:p>
            <a:pPr lvl="1"/>
            <a:r>
              <a:rPr kumimoji="1" lang="zh-TW" altLang="en-US" dirty="0"/>
              <a:t>管理場景中遊戲</a:t>
            </a:r>
            <a:r>
              <a:rPr kumimoji="1" lang="zh-TW" altLang="en-US" dirty="0" smtClean="0"/>
              <a:t>物件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物件</a:t>
            </a:r>
            <a:r>
              <a:rPr kumimoji="1" lang="zh-TW" altLang="en-US" dirty="0"/>
              <a:t>以父子階層呈現</a:t>
            </a:r>
            <a:endParaRPr kumimoji="1" lang="en-US" altLang="zh-TW" dirty="0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D2F3-5498-4D3C-A83A-BCEDBCF18B82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445267B0-0BD9-474A-A057-700E43ED68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02375" y="1825625"/>
            <a:ext cx="6770410" cy="3341241"/>
          </a:xfrm>
        </p:spPr>
      </p:pic>
    </p:spTree>
    <p:extLst>
      <p:ext uri="{BB962C8B-B14F-4D97-AF65-F5344CB8AC3E}">
        <p14:creationId xmlns:p14="http://schemas.microsoft.com/office/powerpoint/2010/main" val="178690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建立新場景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C8D88A5-27FA-48E9-8791-174063A7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Assets/Create/Scene</a:t>
            </a:r>
          </a:p>
          <a:p>
            <a:r>
              <a:rPr lang="en-US" altLang="zh-TW" dirty="0"/>
              <a:t>Assets</a:t>
            </a:r>
            <a:r>
              <a:rPr lang="zh-TW" altLang="en-US" dirty="0" smtClean="0"/>
              <a:t>視窗按滑鼠右</a:t>
            </a:r>
            <a:r>
              <a:rPr lang="zh-TW" altLang="en-US" dirty="0"/>
              <a:t>鍵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è"/>
            </a:pPr>
            <a:r>
              <a:rPr lang="en-US" altLang="zh-TW" dirty="0">
                <a:sym typeface="Wingdings" panose="05000000000000000000" pitchFamily="2" charset="2"/>
              </a:rPr>
              <a:t>Create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altLang="zh-TW" dirty="0">
                <a:sym typeface="Wingdings" panose="05000000000000000000" pitchFamily="2" charset="2"/>
              </a:rPr>
              <a:t>Scene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269B-9E5F-41B9-885D-3A8DFF2430CA}" type="datetime1">
              <a:rPr lang="zh-TW" altLang="en-US" smtClean="0"/>
              <a:t>2023/2/23</a:t>
            </a:fld>
            <a:endParaRPr 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E39B39BA-2E21-4133-AB19-AB6A257D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193" y="1275471"/>
            <a:ext cx="7060876" cy="503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47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1402</Words>
  <Application>Microsoft Office PowerPoint</Application>
  <PresentationFormat>寬螢幕</PresentationFormat>
  <Paragraphs>409</Paragraphs>
  <Slides>55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1" baseType="lpstr">
      <vt:lpstr>微軟正黑體</vt:lpstr>
      <vt:lpstr>新細明體</vt:lpstr>
      <vt:lpstr>Arial</vt:lpstr>
      <vt:lpstr>Calibri</vt:lpstr>
      <vt:lpstr>Wingdings</vt:lpstr>
      <vt:lpstr>Office 佈景主題</vt:lpstr>
      <vt:lpstr>Unity Engine 介紹</vt:lpstr>
      <vt:lpstr>建立Unity project</vt:lpstr>
      <vt:lpstr>Create Project</vt:lpstr>
      <vt:lpstr>Unity Editor</vt:lpstr>
      <vt:lpstr>PowerPoint 簡報</vt:lpstr>
      <vt:lpstr>Layout 版面配置</vt:lpstr>
      <vt:lpstr>各種內建版面</vt:lpstr>
      <vt:lpstr>Scene &amp; Hierarchy</vt:lpstr>
      <vt:lpstr>建立新場景</vt:lpstr>
      <vt:lpstr>Project 視窗</vt:lpstr>
      <vt:lpstr>Inspector 視窗</vt:lpstr>
      <vt:lpstr>Game 視窗</vt:lpstr>
      <vt:lpstr>Asset Store</vt:lpstr>
      <vt:lpstr>Assets 資源</vt:lpstr>
      <vt:lpstr>課堂練習</vt:lpstr>
      <vt:lpstr>Asset Store中的物件</vt:lpstr>
      <vt:lpstr>Spider Green</vt:lpstr>
      <vt:lpstr>Download Asset</vt:lpstr>
      <vt:lpstr>Import Asset</vt:lpstr>
      <vt:lpstr>Import後在Asset中就會出現</vt:lpstr>
      <vt:lpstr>Asset加到Scene中</vt:lpstr>
      <vt:lpstr>Transform 變形工具 （位置、旋轉、縮放）</vt:lpstr>
      <vt:lpstr>Reset Transform Data</vt:lpstr>
      <vt:lpstr>課堂練習</vt:lpstr>
      <vt:lpstr>Hierarchy</vt:lpstr>
      <vt:lpstr>PowerPoint 簡報</vt:lpstr>
      <vt:lpstr>Parent/Child父子關係</vt:lpstr>
      <vt:lpstr>Child 從屬於 Parent</vt:lpstr>
      <vt:lpstr>Child 使用相對父親的座標</vt:lpstr>
      <vt:lpstr>課堂練習</vt:lpstr>
      <vt:lpstr>2D 與 3D 座標系統</vt:lpstr>
      <vt:lpstr>Unity 中的 2D elements</vt:lpstr>
      <vt:lpstr>Coordinate Systems</vt:lpstr>
      <vt:lpstr>左手座標系統</vt:lpstr>
      <vt:lpstr>2D 範例</vt:lpstr>
      <vt:lpstr>世界座標與區域座標</vt:lpstr>
      <vt:lpstr>Local vs Global Coordinate</vt:lpstr>
      <vt:lpstr>Global v.s. Local position</vt:lpstr>
      <vt:lpstr>Scene的呈現模式</vt:lpstr>
      <vt:lpstr>Scene的呈現模式</vt:lpstr>
      <vt:lpstr>Camera Preview</vt:lpstr>
      <vt:lpstr>Game view</vt:lpstr>
      <vt:lpstr>Game view</vt:lpstr>
      <vt:lpstr>Hand Tool</vt:lpstr>
      <vt:lpstr>Unity Hotkeys</vt:lpstr>
      <vt:lpstr>實做練習</vt:lpstr>
      <vt:lpstr>目標</vt:lpstr>
      <vt:lpstr>汽車模型</vt:lpstr>
      <vt:lpstr>汽車</vt:lpstr>
      <vt:lpstr>街燈模型</vt:lpstr>
      <vt:lpstr>街道模型(design)</vt:lpstr>
      <vt:lpstr>街道組成</vt:lpstr>
      <vt:lpstr>Game view</vt:lpstr>
      <vt:lpstr>脫離父子關係</vt:lpstr>
      <vt:lpstr>建立父子關係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介紹</dc:title>
  <dc:creator>Jainshone Chung</dc:creator>
  <cp:lastModifiedBy>Jainshone Chung</cp:lastModifiedBy>
  <cp:revision>34</cp:revision>
  <dcterms:created xsi:type="dcterms:W3CDTF">2022-02-14T05:51:54Z</dcterms:created>
  <dcterms:modified xsi:type="dcterms:W3CDTF">2023-02-23T00:55:19Z</dcterms:modified>
</cp:coreProperties>
</file>